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ink/ink1.xml" ContentType="application/inkml+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ink/ink3.xml" ContentType="application/inkml+xml"/>
  <Override PartName="/ppt/ink/ink2.xml" ContentType="application/inkml+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9"/>
  </p:normalViewPr>
  <p:slideViewPr>
    <p:cSldViewPr snapToGrid="0" snapToObjects="1">
      <p:cViewPr varScale="1">
        <p:scale>
          <a:sx n="90" d="100"/>
          <a:sy n="90" d="100"/>
        </p:scale>
        <p:origin x="184"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18:18:09.515"/>
    </inkml:context>
    <inkml:brush xml:id="br0">
      <inkml:brushProperty name="width" value="0.05" units="cm"/>
      <inkml:brushProperty name="height" value="0.05" units="cm"/>
    </inkml:brush>
  </inkml:definitions>
  <inkml:trace contextRef="#ctx0" brushRef="#br0">1 0 32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18:27:42.767"/>
    </inkml:context>
    <inkml:brush xml:id="br0">
      <inkml:brushProperty name="width" value="0.05" units="cm"/>
      <inkml:brushProperty name="height" value="0.05" units="cm"/>
    </inkml:brush>
  </inkml:definitions>
  <inkml:trace contextRef="#ctx0" brushRef="#br0">1 0 32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E9B6F-7D4A-6849-B5CF-2512943A9FBD}" type="datetimeFigureOut">
              <a:rPr lang="pl-PL" smtClean="0"/>
              <a:t>11.02.2022</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F4CCB7-28AC-4841-BCFE-A90AAFDDC9B1}" type="slidenum">
              <a:rPr lang="pl-PL" smtClean="0"/>
              <a:t>‹#›</a:t>
            </a:fld>
            <a:endParaRPr lang="pl-PL"/>
          </a:p>
        </p:txBody>
      </p:sp>
    </p:spTree>
    <p:extLst>
      <p:ext uri="{BB962C8B-B14F-4D97-AF65-F5344CB8AC3E}">
        <p14:creationId xmlns:p14="http://schemas.microsoft.com/office/powerpoint/2010/main" val="276107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EF4CCB7-28AC-4841-BCFE-A90AAFDDC9B1}" type="slidenum">
              <a:rPr lang="pl-PL" smtClean="0"/>
              <a:t>2</a:t>
            </a:fld>
            <a:endParaRPr lang="pl-PL"/>
          </a:p>
        </p:txBody>
      </p:sp>
    </p:spTree>
    <p:extLst>
      <p:ext uri="{BB962C8B-B14F-4D97-AF65-F5344CB8AC3E}">
        <p14:creationId xmlns:p14="http://schemas.microsoft.com/office/powerpoint/2010/main" val="3813784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February 11, 2022</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085102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February 11, 2022</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0547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February 11, 2022</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468440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February 11, 2022</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576475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February 11, 2022</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703805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February 11, 2022</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3167645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February 11, 2022</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81858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February 11, 2022</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6773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February 11, 2022</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7736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February 11, 2022</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749579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February 11, 2022</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490198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February 11, 2022</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mc:Choice xmlns:p14="http://schemas.microsoft.com/office/powerpoint/2010/main"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209861999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27" r:id="rId7"/>
    <p:sldLayoutId id="2147483728" r:id="rId8"/>
    <p:sldLayoutId id="2147483729" r:id="rId9"/>
    <p:sldLayoutId id="2147483730" r:id="rId10"/>
    <p:sldLayoutId id="2147483737"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kin 2022: Siedem nowych konkurencji w programie zimowych igrzysk -  Igrzyska olimpijskie">
            <a:extLst>
              <a:ext uri="{FF2B5EF4-FFF2-40B4-BE49-F238E27FC236}">
                <a16:creationId xmlns:a16="http://schemas.microsoft.com/office/drawing/2014/main" id="{DE71567F-D2B3-DE4F-BCE8-8CBF25C4BA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r="11864" b="2"/>
          <a:stretch/>
        </p:blipFill>
        <p:spPr bwMode="auto">
          <a:xfrm>
            <a:off x="3584196" y="-1"/>
            <a:ext cx="8607807" cy="6871647"/>
          </a:xfrm>
          <a:custGeom>
            <a:avLst/>
            <a:gdLst/>
            <a:ahLst/>
            <a:cxnLst/>
            <a:rect l="l" t="t" r="r" b="b"/>
            <a:pathLst>
              <a:path w="8607807" h="6858000">
                <a:moveTo>
                  <a:pt x="8607807" y="0"/>
                </a:moveTo>
                <a:lnTo>
                  <a:pt x="8607807" y="6858000"/>
                </a:lnTo>
                <a:lnTo>
                  <a:pt x="2049693" y="6858000"/>
                </a:lnTo>
                <a:lnTo>
                  <a:pt x="1546051" y="6858000"/>
                </a:lnTo>
                <a:lnTo>
                  <a:pt x="1535751" y="6815348"/>
                </a:lnTo>
                <a:cubicBezTo>
                  <a:pt x="1530460" y="6761684"/>
                  <a:pt x="1515370" y="6604898"/>
                  <a:pt x="1514301" y="6536022"/>
                </a:cubicBezTo>
                <a:cubicBezTo>
                  <a:pt x="1518045" y="6478504"/>
                  <a:pt x="1528503" y="6437797"/>
                  <a:pt x="1529339" y="6402088"/>
                </a:cubicBezTo>
                <a:cubicBezTo>
                  <a:pt x="1525062" y="6346650"/>
                  <a:pt x="1502062" y="6294623"/>
                  <a:pt x="1493941" y="6256398"/>
                </a:cubicBezTo>
                <a:cubicBezTo>
                  <a:pt x="1502669" y="6241770"/>
                  <a:pt x="1469920" y="6187857"/>
                  <a:pt x="1480613" y="6172741"/>
                </a:cubicBezTo>
                <a:cubicBezTo>
                  <a:pt x="1481020" y="6152279"/>
                  <a:pt x="1458164" y="6048753"/>
                  <a:pt x="1443364" y="6006407"/>
                </a:cubicBezTo>
                <a:cubicBezTo>
                  <a:pt x="1426694" y="5958900"/>
                  <a:pt x="1390307" y="5908317"/>
                  <a:pt x="1380584" y="5887691"/>
                </a:cubicBezTo>
                <a:cubicBezTo>
                  <a:pt x="1370860" y="5867065"/>
                  <a:pt x="1392244" y="5909118"/>
                  <a:pt x="1385023" y="5882650"/>
                </a:cubicBezTo>
                <a:cubicBezTo>
                  <a:pt x="1377800" y="5856181"/>
                  <a:pt x="1345702" y="5759038"/>
                  <a:pt x="1337254" y="5728879"/>
                </a:cubicBezTo>
                <a:cubicBezTo>
                  <a:pt x="1353956" y="5727462"/>
                  <a:pt x="1323673" y="5710676"/>
                  <a:pt x="1334321" y="5701696"/>
                </a:cubicBezTo>
                <a:cubicBezTo>
                  <a:pt x="1343675" y="5695367"/>
                  <a:pt x="1336672" y="5688797"/>
                  <a:pt x="1335877" y="5681564"/>
                </a:cubicBezTo>
                <a:cubicBezTo>
                  <a:pt x="1343201" y="5672524"/>
                  <a:pt x="1329617" y="5640839"/>
                  <a:pt x="1319978" y="5632219"/>
                </a:cubicBezTo>
                <a:cubicBezTo>
                  <a:pt x="1286551" y="5611011"/>
                  <a:pt x="1310947" y="5568721"/>
                  <a:pt x="1285321" y="5551224"/>
                </a:cubicBezTo>
                <a:cubicBezTo>
                  <a:pt x="1281540" y="5545203"/>
                  <a:pt x="1279983" y="5539432"/>
                  <a:pt x="1279815" y="5533855"/>
                </a:cubicBezTo>
                <a:lnTo>
                  <a:pt x="1282507" y="5518422"/>
                </a:lnTo>
                <a:lnTo>
                  <a:pt x="1289604" y="5514404"/>
                </a:lnTo>
                <a:lnTo>
                  <a:pt x="1287766" y="5504772"/>
                </a:lnTo>
                <a:lnTo>
                  <a:pt x="1288829" y="5502102"/>
                </a:lnTo>
                <a:cubicBezTo>
                  <a:pt x="1290896" y="5497007"/>
                  <a:pt x="1292688" y="5491968"/>
                  <a:pt x="1293373" y="5486914"/>
                </a:cubicBezTo>
                <a:cubicBezTo>
                  <a:pt x="1288690" y="5472938"/>
                  <a:pt x="1272696" y="5448436"/>
                  <a:pt x="1260736" y="5418245"/>
                </a:cubicBezTo>
                <a:cubicBezTo>
                  <a:pt x="1238579" y="5385699"/>
                  <a:pt x="1238884" y="5340972"/>
                  <a:pt x="1221610" y="5305770"/>
                </a:cubicBezTo>
                <a:lnTo>
                  <a:pt x="1216099" y="5298785"/>
                </a:lnTo>
                <a:lnTo>
                  <a:pt x="1217278" y="5268992"/>
                </a:lnTo>
                <a:cubicBezTo>
                  <a:pt x="1221588" y="5263843"/>
                  <a:pt x="1222716" y="5256480"/>
                  <a:pt x="1218469" y="5250149"/>
                </a:cubicBezTo>
                <a:lnTo>
                  <a:pt x="1206220" y="5142322"/>
                </a:lnTo>
                <a:cubicBezTo>
                  <a:pt x="1205294" y="5106716"/>
                  <a:pt x="1196908" y="5091595"/>
                  <a:pt x="1212921" y="5036513"/>
                </a:cubicBezTo>
                <a:cubicBezTo>
                  <a:pt x="1234138" y="4978012"/>
                  <a:pt x="1204801" y="4893378"/>
                  <a:pt x="1212183" y="4827738"/>
                </a:cubicBezTo>
                <a:cubicBezTo>
                  <a:pt x="1183151" y="4792886"/>
                  <a:pt x="1209228" y="4811487"/>
                  <a:pt x="1202048" y="4774693"/>
                </a:cubicBezTo>
                <a:cubicBezTo>
                  <a:pt x="1202483" y="4751423"/>
                  <a:pt x="1202919" y="4728152"/>
                  <a:pt x="1203354" y="4704882"/>
                </a:cubicBezTo>
                <a:lnTo>
                  <a:pt x="1201502" y="4691500"/>
                </a:lnTo>
                <a:lnTo>
                  <a:pt x="1194919" y="4687895"/>
                </a:lnTo>
                <a:lnTo>
                  <a:pt x="1187792" y="4667873"/>
                </a:lnTo>
                <a:cubicBezTo>
                  <a:pt x="1186060" y="4660351"/>
                  <a:pt x="1185291" y="4652220"/>
                  <a:pt x="1186080" y="4643189"/>
                </a:cubicBezTo>
                <a:cubicBezTo>
                  <a:pt x="1199189" y="4613276"/>
                  <a:pt x="1167081" y="4562691"/>
                  <a:pt x="1184722" y="4525834"/>
                </a:cubicBezTo>
                <a:cubicBezTo>
                  <a:pt x="1182407" y="4490142"/>
                  <a:pt x="1175424" y="4451369"/>
                  <a:pt x="1172188" y="4429037"/>
                </a:cubicBezTo>
                <a:cubicBezTo>
                  <a:pt x="1161331" y="4419671"/>
                  <a:pt x="1178123" y="4389539"/>
                  <a:pt x="1165306" y="4391841"/>
                </a:cubicBezTo>
                <a:cubicBezTo>
                  <a:pt x="1171061" y="4381101"/>
                  <a:pt x="1173552" y="4338138"/>
                  <a:pt x="1168602" y="4327040"/>
                </a:cubicBezTo>
                <a:lnTo>
                  <a:pt x="1178384" y="4271714"/>
                </a:lnTo>
                <a:lnTo>
                  <a:pt x="1177294" y="4266170"/>
                </a:lnTo>
                <a:cubicBezTo>
                  <a:pt x="1177138" y="4260404"/>
                  <a:pt x="1177520" y="4242660"/>
                  <a:pt x="1177448" y="4237120"/>
                </a:cubicBezTo>
                <a:cubicBezTo>
                  <a:pt x="1177252" y="4235726"/>
                  <a:pt x="1177058" y="4234331"/>
                  <a:pt x="1176863" y="4232937"/>
                </a:cubicBezTo>
                <a:lnTo>
                  <a:pt x="1162386" y="4198811"/>
                </a:lnTo>
                <a:cubicBezTo>
                  <a:pt x="1162950" y="4194190"/>
                  <a:pt x="1174655" y="4191224"/>
                  <a:pt x="1174343" y="4184054"/>
                </a:cubicBezTo>
                <a:lnTo>
                  <a:pt x="1160516" y="4155792"/>
                </a:lnTo>
                <a:lnTo>
                  <a:pt x="1161365" y="4150364"/>
                </a:lnTo>
                <a:lnTo>
                  <a:pt x="1144878" y="4068165"/>
                </a:lnTo>
                <a:lnTo>
                  <a:pt x="1123687" y="3997737"/>
                </a:lnTo>
                <a:lnTo>
                  <a:pt x="1096720" y="3746801"/>
                </a:lnTo>
                <a:cubicBezTo>
                  <a:pt x="1083618" y="3632695"/>
                  <a:pt x="1064313" y="3629437"/>
                  <a:pt x="1047682" y="3510652"/>
                </a:cubicBezTo>
                <a:cubicBezTo>
                  <a:pt x="1048550" y="3470281"/>
                  <a:pt x="1049418" y="3429910"/>
                  <a:pt x="1050285" y="3389539"/>
                </a:cubicBezTo>
                <a:lnTo>
                  <a:pt x="1030166" y="3314219"/>
                </a:lnTo>
                <a:lnTo>
                  <a:pt x="1034128" y="3253967"/>
                </a:lnTo>
                <a:lnTo>
                  <a:pt x="1007751" y="3192563"/>
                </a:lnTo>
                <a:cubicBezTo>
                  <a:pt x="1003323" y="3186732"/>
                  <a:pt x="1001150" y="3181063"/>
                  <a:pt x="1000384" y="3175520"/>
                </a:cubicBezTo>
                <a:cubicBezTo>
                  <a:pt x="1000734" y="3170366"/>
                  <a:pt x="1001085" y="3165212"/>
                  <a:pt x="1001435" y="3160058"/>
                </a:cubicBezTo>
                <a:lnTo>
                  <a:pt x="968918" y="3106456"/>
                </a:lnTo>
                <a:cubicBezTo>
                  <a:pt x="957125" y="3086347"/>
                  <a:pt x="955617" y="3059144"/>
                  <a:pt x="934483" y="3025607"/>
                </a:cubicBezTo>
                <a:cubicBezTo>
                  <a:pt x="914631" y="2991085"/>
                  <a:pt x="908933" y="2999692"/>
                  <a:pt x="879229" y="2942341"/>
                </a:cubicBezTo>
                <a:cubicBezTo>
                  <a:pt x="850845" y="2891400"/>
                  <a:pt x="820829" y="2801223"/>
                  <a:pt x="798666" y="2755714"/>
                </a:cubicBezTo>
                <a:cubicBezTo>
                  <a:pt x="773970" y="2709171"/>
                  <a:pt x="758278" y="2710053"/>
                  <a:pt x="746962" y="2689587"/>
                </a:cubicBezTo>
                <a:lnTo>
                  <a:pt x="712796" y="2609586"/>
                </a:lnTo>
                <a:lnTo>
                  <a:pt x="697701" y="2594856"/>
                </a:lnTo>
                <a:cubicBezTo>
                  <a:pt x="697743" y="2593626"/>
                  <a:pt x="697784" y="2592396"/>
                  <a:pt x="697823" y="2591165"/>
                </a:cubicBezTo>
                <a:lnTo>
                  <a:pt x="679645" y="2567493"/>
                </a:lnTo>
                <a:lnTo>
                  <a:pt x="680789" y="2566723"/>
                </a:lnTo>
                <a:cubicBezTo>
                  <a:pt x="682946" y="2564457"/>
                  <a:pt x="683757" y="2561765"/>
                  <a:pt x="681771" y="2558109"/>
                </a:cubicBezTo>
                <a:cubicBezTo>
                  <a:pt x="705290" y="2557210"/>
                  <a:pt x="688388" y="2553357"/>
                  <a:pt x="680456" y="2542663"/>
                </a:cubicBezTo>
                <a:cubicBezTo>
                  <a:pt x="679482" y="2529115"/>
                  <a:pt x="677183" y="2488664"/>
                  <a:pt x="675922" y="2476820"/>
                </a:cubicBezTo>
                <a:lnTo>
                  <a:pt x="672894" y="2471591"/>
                </a:lnTo>
                <a:lnTo>
                  <a:pt x="673143" y="2471379"/>
                </a:lnTo>
                <a:cubicBezTo>
                  <a:pt x="673152" y="2470017"/>
                  <a:pt x="672405" y="2468214"/>
                  <a:pt x="670567" y="2465654"/>
                </a:cubicBezTo>
                <a:lnTo>
                  <a:pt x="667369" y="2462052"/>
                </a:lnTo>
                <a:lnTo>
                  <a:pt x="661495" y="2451906"/>
                </a:lnTo>
                <a:cubicBezTo>
                  <a:pt x="661510" y="2450510"/>
                  <a:pt x="661525" y="2449113"/>
                  <a:pt x="661540" y="2447717"/>
                </a:cubicBezTo>
                <a:lnTo>
                  <a:pt x="664540" y="2445047"/>
                </a:lnTo>
                <a:lnTo>
                  <a:pt x="663581" y="2444265"/>
                </a:lnTo>
                <a:cubicBezTo>
                  <a:pt x="653014" y="2439598"/>
                  <a:pt x="642406" y="2441014"/>
                  <a:pt x="663129" y="2421760"/>
                </a:cubicBezTo>
                <a:cubicBezTo>
                  <a:pt x="643271" y="2409372"/>
                  <a:pt x="657229" y="2399993"/>
                  <a:pt x="650205" y="2375201"/>
                </a:cubicBezTo>
                <a:cubicBezTo>
                  <a:pt x="634911" y="2369643"/>
                  <a:pt x="634260" y="2360648"/>
                  <a:pt x="638008" y="2350147"/>
                </a:cubicBezTo>
                <a:cubicBezTo>
                  <a:pt x="621083" y="2329939"/>
                  <a:pt x="620949" y="2305558"/>
                  <a:pt x="609851" y="2279762"/>
                </a:cubicBezTo>
                <a:lnTo>
                  <a:pt x="585585" y="2151458"/>
                </a:lnTo>
                <a:lnTo>
                  <a:pt x="581391" y="2148616"/>
                </a:lnTo>
                <a:cubicBezTo>
                  <a:pt x="578821" y="2146496"/>
                  <a:pt x="577525" y="2144881"/>
                  <a:pt x="577083" y="2143541"/>
                </a:cubicBezTo>
                <a:lnTo>
                  <a:pt x="577251" y="2143279"/>
                </a:lnTo>
                <a:lnTo>
                  <a:pt x="546845" y="2081459"/>
                </a:lnTo>
                <a:cubicBezTo>
                  <a:pt x="538270" y="2069798"/>
                  <a:pt x="486356" y="1952009"/>
                  <a:pt x="470837" y="1927526"/>
                </a:cubicBezTo>
                <a:lnTo>
                  <a:pt x="428154" y="1653876"/>
                </a:lnTo>
                <a:lnTo>
                  <a:pt x="392797" y="1507176"/>
                </a:lnTo>
                <a:cubicBezTo>
                  <a:pt x="380165" y="1501458"/>
                  <a:pt x="369910" y="1448213"/>
                  <a:pt x="372847" y="1437646"/>
                </a:cubicBezTo>
                <a:cubicBezTo>
                  <a:pt x="369015" y="1430935"/>
                  <a:pt x="338503" y="1373479"/>
                  <a:pt x="344479" y="1364974"/>
                </a:cubicBezTo>
                <a:cubicBezTo>
                  <a:pt x="332264" y="1339484"/>
                  <a:pt x="321736" y="1307918"/>
                  <a:pt x="299558" y="1284709"/>
                </a:cubicBezTo>
                <a:cubicBezTo>
                  <a:pt x="277380" y="1261500"/>
                  <a:pt x="259203" y="1267387"/>
                  <a:pt x="243216" y="1246922"/>
                </a:cubicBezTo>
                <a:cubicBezTo>
                  <a:pt x="227230" y="1226457"/>
                  <a:pt x="218454" y="1164523"/>
                  <a:pt x="203639" y="1161920"/>
                </a:cubicBezTo>
                <a:cubicBezTo>
                  <a:pt x="192352" y="1142649"/>
                  <a:pt x="198158" y="1131546"/>
                  <a:pt x="169195" y="1085737"/>
                </a:cubicBezTo>
                <a:cubicBezTo>
                  <a:pt x="139228" y="1000958"/>
                  <a:pt x="140891" y="967704"/>
                  <a:pt x="98775" y="908263"/>
                </a:cubicBezTo>
                <a:cubicBezTo>
                  <a:pt x="45025" y="829417"/>
                  <a:pt x="34038" y="815844"/>
                  <a:pt x="43820" y="711217"/>
                </a:cubicBezTo>
                <a:cubicBezTo>
                  <a:pt x="34816" y="658186"/>
                  <a:pt x="43273" y="612368"/>
                  <a:pt x="44748" y="590072"/>
                </a:cubicBezTo>
                <a:lnTo>
                  <a:pt x="36767" y="545639"/>
                </a:lnTo>
                <a:cubicBezTo>
                  <a:pt x="36093" y="527311"/>
                  <a:pt x="35418" y="508983"/>
                  <a:pt x="34744" y="490655"/>
                </a:cubicBezTo>
                <a:cubicBezTo>
                  <a:pt x="34670" y="457530"/>
                  <a:pt x="29296" y="472114"/>
                  <a:pt x="29222" y="438989"/>
                </a:cubicBezTo>
                <a:cubicBezTo>
                  <a:pt x="29152" y="438889"/>
                  <a:pt x="2578" y="396379"/>
                  <a:pt x="2507" y="396276"/>
                </a:cubicBezTo>
                <a:cubicBezTo>
                  <a:pt x="-7796" y="384713"/>
                  <a:pt x="17492" y="336163"/>
                  <a:pt x="9810" y="316602"/>
                </a:cubicBezTo>
                <a:lnTo>
                  <a:pt x="25323" y="268307"/>
                </a:lnTo>
                <a:cubicBezTo>
                  <a:pt x="20582" y="240926"/>
                  <a:pt x="55391" y="238035"/>
                  <a:pt x="50278" y="194719"/>
                </a:cubicBezTo>
                <a:cubicBezTo>
                  <a:pt x="49891" y="157325"/>
                  <a:pt x="41873" y="124589"/>
                  <a:pt x="47653" y="93227"/>
                </a:cubicBezTo>
                <a:cubicBezTo>
                  <a:pt x="41389" y="80085"/>
                  <a:pt x="38874" y="67855"/>
                  <a:pt x="48323" y="56555"/>
                </a:cubicBezTo>
                <a:cubicBezTo>
                  <a:pt x="46028" y="30289"/>
                  <a:pt x="37896" y="18621"/>
                  <a:pt x="38423" y="5312"/>
                </a:cubicBezTo>
                <a:lnTo>
                  <a:pt x="39875" y="1"/>
                </a:lnTo>
                <a:close/>
              </a:path>
            </a:pathLst>
          </a:cu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B0ECC667-53B8-BD43-B02E-72C210311845}"/>
              </a:ext>
            </a:extLst>
          </p:cNvPr>
          <p:cNvSpPr>
            <a:spLocks noGrp="1"/>
          </p:cNvSpPr>
          <p:nvPr>
            <p:ph type="ctrTitle"/>
          </p:nvPr>
        </p:nvSpPr>
        <p:spPr>
          <a:xfrm>
            <a:off x="624307" y="2906973"/>
            <a:ext cx="3639828" cy="2640247"/>
          </a:xfrm>
        </p:spPr>
        <p:txBody>
          <a:bodyPr>
            <a:normAutofit/>
          </a:bodyPr>
          <a:lstStyle/>
          <a:p>
            <a:pPr algn="l">
              <a:lnSpc>
                <a:spcPct val="100000"/>
              </a:lnSpc>
            </a:pPr>
            <a:r>
              <a:rPr lang="pl-PL" sz="2400"/>
              <a:t>Dawid Kubacki- droga do medalu olimpijskiego</a:t>
            </a:r>
          </a:p>
        </p:txBody>
      </p:sp>
      <p:sp>
        <p:nvSpPr>
          <p:cNvPr id="3" name="Podtytuł 2">
            <a:extLst>
              <a:ext uri="{FF2B5EF4-FFF2-40B4-BE49-F238E27FC236}">
                <a16:creationId xmlns:a16="http://schemas.microsoft.com/office/drawing/2014/main" id="{B3E79945-2BDB-0D43-8BE7-02F03CE9433B}"/>
              </a:ext>
            </a:extLst>
          </p:cNvPr>
          <p:cNvSpPr>
            <a:spLocks noGrp="1"/>
          </p:cNvSpPr>
          <p:nvPr>
            <p:ph type="subTitle" idx="1"/>
          </p:nvPr>
        </p:nvSpPr>
        <p:spPr>
          <a:xfrm>
            <a:off x="624305" y="5676900"/>
            <a:ext cx="3439235" cy="955315"/>
          </a:xfrm>
        </p:spPr>
        <p:txBody>
          <a:bodyPr>
            <a:normAutofit/>
          </a:bodyPr>
          <a:lstStyle/>
          <a:p>
            <a:pPr algn="l"/>
            <a:r>
              <a:rPr lang="pl-PL" dirty="0"/>
              <a:t>Jakub Zdanowicz kl. VIII A</a:t>
            </a:r>
          </a:p>
        </p:txBody>
      </p:sp>
    </p:spTree>
    <p:extLst>
      <p:ext uri="{BB962C8B-B14F-4D97-AF65-F5344CB8AC3E}">
        <p14:creationId xmlns:p14="http://schemas.microsoft.com/office/powerpoint/2010/main" val="4118422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312941C6-AD32-2340-AD6F-D3BB7CCB0D8D}"/>
              </a:ext>
            </a:extLst>
          </p:cNvPr>
          <p:cNvSpPr>
            <a:spLocks noGrp="1"/>
          </p:cNvSpPr>
          <p:nvPr>
            <p:ph idx="1"/>
          </p:nvPr>
        </p:nvSpPr>
        <p:spPr>
          <a:xfrm>
            <a:off x="531341" y="358346"/>
            <a:ext cx="4395501" cy="5912359"/>
          </a:xfrm>
        </p:spPr>
        <p:txBody>
          <a:bodyPr>
            <a:normAutofit lnSpcReduction="10000"/>
          </a:bodyPr>
          <a:lstStyle/>
          <a:p>
            <a:pPr>
              <a:lnSpc>
                <a:spcPct val="90000"/>
              </a:lnSpc>
            </a:pPr>
            <a:r>
              <a:rPr lang="pl-PL" sz="1800" dirty="0">
                <a:latin typeface="Calibri" panose="020F0502020204030204" pitchFamily="34" charset="0"/>
                <a:cs typeface="Calibri" panose="020F0502020204030204" pitchFamily="34" charset="0"/>
              </a:rPr>
              <a:t>Dawid Grzegorz Kubacki (ur. 12 marca 1990 w Nowym Targu) – polski skoczek narciarski, zawodnik klubu sportowego Wisła Zakopane, reprezentant Polski.</a:t>
            </a:r>
          </a:p>
          <a:p>
            <a:pPr>
              <a:lnSpc>
                <a:spcPct val="90000"/>
              </a:lnSpc>
            </a:pPr>
            <a:r>
              <a:rPr lang="pl-PL" sz="1800" dirty="0">
                <a:latin typeface="Calibri" panose="020F0502020204030204" pitchFamily="34" charset="0"/>
                <a:cs typeface="Calibri" panose="020F0502020204030204" pitchFamily="34" charset="0"/>
              </a:rPr>
              <a:t>Trzykrotny olimpijczyk. Dwukrotny brązowy medalista olimpijski – indywidualnie (2022) i drużynowo (2018). Zdobywca czterech medali mistrzostw świata – złotego indywidualnie (2019) oraz złotego (2017) i dwóch brązowych (2013 i 2021) w konkursach drużynowych. Dwukrotny drużynowy brązowy medalista mistrzostw świata w lotach narciarskich (2018 i 2020). Zwycięzca 68. Turnieju Czterech Skoczni (2019/2020) oraz trzech edycji Letniego Grand Prix (w 2017, 2019 i 2020). Drugi zawodnik klasyfikacji generalnej Letniego Grand Prix 2021 oraz Letniego Pucharu Kontynentalnego 2015. Czterokrotny letni mistrz Polski. Najwyżej w klasyfikacji generalnej Pucharu Świata uplasował się w sezonie 2019/2020, gdy był 4.</a:t>
            </a:r>
          </a:p>
          <a:p>
            <a:pPr>
              <a:lnSpc>
                <a:spcPct val="90000"/>
              </a:lnSpc>
            </a:pPr>
            <a:endParaRPr lang="pl-PL" sz="1300" dirty="0"/>
          </a:p>
        </p:txBody>
      </p:sp>
      <p:pic>
        <p:nvPicPr>
          <p:cNvPr id="2056" name="Picture 8" descr="Dawid Kubacki z brązowym medalem na ZIO. Ile zarobi polski skoczek za  igrzyska w Pekinie 2022? (sport.tvp.pl)">
            <a:extLst>
              <a:ext uri="{FF2B5EF4-FFF2-40B4-BE49-F238E27FC236}">
                <a16:creationId xmlns:a16="http://schemas.microsoft.com/office/drawing/2014/main" id="{842321BB-EC47-7E4F-A976-0EA95AB4C4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07" r="27706" b="-1"/>
          <a:stretch/>
        </p:blipFill>
        <p:spPr bwMode="auto">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186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CE264C-345B-034C-8A35-208A77273618}"/>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6C383E99-458F-D543-A524-A3AF88CA1438}"/>
              </a:ext>
            </a:extLst>
          </p:cNvPr>
          <p:cNvSpPr>
            <a:spLocks noGrp="1"/>
          </p:cNvSpPr>
          <p:nvPr>
            <p:ph idx="1"/>
          </p:nvPr>
        </p:nvSpPr>
        <p:spPr/>
        <p:txBody>
          <a:bodyPr/>
          <a:lstStyle/>
          <a:p>
            <a:r>
              <a:rPr lang="pl-PL" dirty="0">
                <a:latin typeface="Calibri" panose="020F0502020204030204" pitchFamily="34" charset="0"/>
                <a:cs typeface="Calibri" panose="020F0502020204030204" pitchFamily="34" charset="0"/>
              </a:rPr>
              <a:t>Historia zdobycia medalu jest piękna i niespodziewana. Polski skoczek narciarski od początku zimy miał nie za dobre wyniki . Najlepsze miejsce w Pucharze Świata - trzynaste - wywalczył jeszcze w listopadzie, a później było tylko gorzej. Forma przyszła w najlepszym możliwym momencie.</a:t>
            </a:r>
          </a:p>
          <a:p>
            <a:r>
              <a:rPr lang="pl-PL" dirty="0">
                <a:latin typeface="Calibri" panose="020F0502020204030204" pitchFamily="34" charset="0"/>
                <a:cs typeface="Calibri" panose="020F0502020204030204" pitchFamily="34" charset="0"/>
              </a:rPr>
              <a:t>Zaczęło się jednak bardzo przeciętnie, a później problemy tylko się piętrzyły. Inauguracja sezonu i 13. miejsce w Niżnym Tagile z pewnością nie było szczytem marzeń, ale do paniki na tym etapie było daleko. Do myślenia dały kolejne starty - 35. miejsce w drugim występie w Rosji, 33. i 44. tydzień później w </a:t>
            </a:r>
            <a:r>
              <a:rPr lang="pl-PL" dirty="0" err="1">
                <a:latin typeface="Calibri" panose="020F0502020204030204" pitchFamily="34" charset="0"/>
                <a:cs typeface="Calibri" panose="020F0502020204030204" pitchFamily="34" charset="0"/>
              </a:rPr>
              <a:t>Ruce</a:t>
            </a:r>
            <a:r>
              <a:rPr lang="pl-PL" dirty="0">
                <a:latin typeface="Calibri" panose="020F0502020204030204" pitchFamily="34" charset="0"/>
                <a:cs typeface="Calibri" panose="020F0502020204030204" pitchFamily="34" charset="0"/>
              </a:rPr>
              <a:t> oraz 32. w Wiśle, którą przecież tak dobrze zna. Trzy weekendy ze skokami, a Kubacki w finale znalazł się tylko raz, dorobek punktowy był zawstydzający. I bardzo marnym pocieszeniem było to, że męczarnie przeżywali też inni Polacy. </a:t>
            </a:r>
          </a:p>
        </p:txBody>
      </p:sp>
    </p:spTree>
    <p:extLst>
      <p:ext uri="{BB962C8B-B14F-4D97-AF65-F5344CB8AC3E}">
        <p14:creationId xmlns:p14="http://schemas.microsoft.com/office/powerpoint/2010/main" val="1217798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73" name="Ink 7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p:pic>
            <p:nvPicPr>
              <p:cNvPr id="73" name="Ink 7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75" name="Rectangle 74">
            <a:extLst>
              <a:ext uri="{FF2B5EF4-FFF2-40B4-BE49-F238E27FC236}">
                <a16:creationId xmlns:a16="http://schemas.microsoft.com/office/drawing/2014/main" id="{748321A4-DDE5-4057-A34B-A19FC26C50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63C30B2F-D1D0-4298-AAAA-5CD7FAF7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3126633"/>
          </a:xfrm>
          <a:custGeom>
            <a:avLst/>
            <a:gdLst>
              <a:gd name="connsiteX0" fmla="*/ 0 w 12192000"/>
              <a:gd name="connsiteY0" fmla="*/ 1162137 h 3126633"/>
              <a:gd name="connsiteX1" fmla="*/ 41243 w 12192000"/>
              <a:gd name="connsiteY1" fmla="*/ 1179838 h 3126633"/>
              <a:gd name="connsiteX2" fmla="*/ 26724 w 12192000"/>
              <a:gd name="connsiteY2" fmla="*/ 1190407 h 3126633"/>
              <a:gd name="connsiteX3" fmla="*/ 24833 w 12192000"/>
              <a:gd name="connsiteY3" fmla="*/ 1189500 h 3126633"/>
              <a:gd name="connsiteX4" fmla="*/ 3588 w 12192000"/>
              <a:gd name="connsiteY4" fmla="*/ 1309614 h 3126633"/>
              <a:gd name="connsiteX5" fmla="*/ 0 w 12192000"/>
              <a:gd name="connsiteY5" fmla="*/ 1310495 h 3126633"/>
              <a:gd name="connsiteX6" fmla="*/ 0 w 12192000"/>
              <a:gd name="connsiteY6" fmla="*/ 0 h 3126633"/>
              <a:gd name="connsiteX7" fmla="*/ 12192000 w 12192000"/>
              <a:gd name="connsiteY7" fmla="*/ 0 h 3126633"/>
              <a:gd name="connsiteX8" fmla="*/ 12191969 w 12192000"/>
              <a:gd name="connsiteY8" fmla="*/ 3121262 h 3126633"/>
              <a:gd name="connsiteX9" fmla="*/ 12188582 w 12192000"/>
              <a:gd name="connsiteY9" fmla="*/ 3121834 h 3126633"/>
              <a:gd name="connsiteX10" fmla="*/ 12185024 w 12192000"/>
              <a:gd name="connsiteY10" fmla="*/ 3122641 h 3126633"/>
              <a:gd name="connsiteX11" fmla="*/ 12171796 w 12192000"/>
              <a:gd name="connsiteY11" fmla="*/ 3121209 h 3126633"/>
              <a:gd name="connsiteX12" fmla="*/ 12166812 w 12192000"/>
              <a:gd name="connsiteY12" fmla="*/ 3126633 h 3126633"/>
              <a:gd name="connsiteX13" fmla="*/ 12122004 w 12192000"/>
              <a:gd name="connsiteY13" fmla="*/ 3124393 h 3126633"/>
              <a:gd name="connsiteX14" fmla="*/ 12036609 w 12192000"/>
              <a:gd name="connsiteY14" fmla="*/ 3109888 h 3126633"/>
              <a:gd name="connsiteX15" fmla="*/ 12023452 w 12192000"/>
              <a:gd name="connsiteY15" fmla="*/ 3103952 h 3126633"/>
              <a:gd name="connsiteX16" fmla="*/ 11936381 w 12192000"/>
              <a:gd name="connsiteY16" fmla="*/ 3094474 h 3126633"/>
              <a:gd name="connsiteX17" fmla="*/ 11876861 w 12192000"/>
              <a:gd name="connsiteY17" fmla="*/ 3084187 h 3126633"/>
              <a:gd name="connsiteX18" fmla="*/ 11864150 w 12192000"/>
              <a:gd name="connsiteY18" fmla="*/ 3078415 h 3126633"/>
              <a:gd name="connsiteX19" fmla="*/ 11849315 w 12192000"/>
              <a:gd name="connsiteY19" fmla="*/ 3083344 h 3126633"/>
              <a:gd name="connsiteX20" fmla="*/ 11844903 w 12192000"/>
              <a:gd name="connsiteY20" fmla="*/ 3088180 h 3126633"/>
              <a:gd name="connsiteX21" fmla="*/ 11797558 w 12192000"/>
              <a:gd name="connsiteY21" fmla="*/ 3078578 h 3126633"/>
              <a:gd name="connsiteX22" fmla="*/ 11791833 w 12192000"/>
              <a:gd name="connsiteY22" fmla="*/ 3078309 h 3126633"/>
              <a:gd name="connsiteX23" fmla="*/ 11752368 w 12192000"/>
              <a:gd name="connsiteY23" fmla="*/ 3079667 h 3126633"/>
              <a:gd name="connsiteX24" fmla="*/ 11693668 w 12192000"/>
              <a:gd name="connsiteY24" fmla="*/ 3086682 h 3126633"/>
              <a:gd name="connsiteX25" fmla="*/ 11632752 w 12192000"/>
              <a:gd name="connsiteY25" fmla="*/ 3102951 h 3126633"/>
              <a:gd name="connsiteX26" fmla="*/ 11597584 w 12192000"/>
              <a:gd name="connsiteY26" fmla="*/ 3109557 h 3126633"/>
              <a:gd name="connsiteX27" fmla="*/ 11573118 w 12192000"/>
              <a:gd name="connsiteY27" fmla="*/ 3117154 h 3126633"/>
              <a:gd name="connsiteX28" fmla="*/ 11504799 w 12192000"/>
              <a:gd name="connsiteY28" fmla="*/ 3121480 h 3126633"/>
              <a:gd name="connsiteX29" fmla="*/ 11443938 w 12192000"/>
              <a:gd name="connsiteY29" fmla="*/ 3120255 h 3126633"/>
              <a:gd name="connsiteX30" fmla="*/ 11436492 w 12192000"/>
              <a:gd name="connsiteY30" fmla="*/ 3121550 h 3126633"/>
              <a:gd name="connsiteX31" fmla="*/ 11407691 w 12192000"/>
              <a:gd name="connsiteY31" fmla="*/ 3107633 h 3126633"/>
              <a:gd name="connsiteX32" fmla="*/ 11341642 w 12192000"/>
              <a:gd name="connsiteY32" fmla="*/ 3101531 h 3126633"/>
              <a:gd name="connsiteX33" fmla="*/ 11307726 w 12192000"/>
              <a:gd name="connsiteY33" fmla="*/ 3095706 h 3126633"/>
              <a:gd name="connsiteX34" fmla="*/ 1982093 w 12192000"/>
              <a:gd name="connsiteY34" fmla="*/ 1505517 h 3126633"/>
              <a:gd name="connsiteX35" fmla="*/ 1978611 w 12192000"/>
              <a:gd name="connsiteY35" fmla="*/ 1502931 h 3126633"/>
              <a:gd name="connsiteX36" fmla="*/ 1931618 w 12192000"/>
              <a:gd name="connsiteY36" fmla="*/ 1488633 h 3126633"/>
              <a:gd name="connsiteX37" fmla="*/ 1925144 w 12192000"/>
              <a:gd name="connsiteY37" fmla="*/ 1491811 h 3126633"/>
              <a:gd name="connsiteX38" fmla="*/ 1858854 w 12192000"/>
              <a:gd name="connsiteY38" fmla="*/ 1451562 h 3126633"/>
              <a:gd name="connsiteX39" fmla="*/ 1764339 w 12192000"/>
              <a:gd name="connsiteY39" fmla="*/ 1434249 h 3126633"/>
              <a:gd name="connsiteX40" fmla="*/ 1693396 w 12192000"/>
              <a:gd name="connsiteY40" fmla="*/ 1427850 h 3126633"/>
              <a:gd name="connsiteX41" fmla="*/ 1653459 w 12192000"/>
              <a:gd name="connsiteY41" fmla="*/ 1421384 h 3126633"/>
              <a:gd name="connsiteX42" fmla="*/ 1624573 w 12192000"/>
              <a:gd name="connsiteY42" fmla="*/ 1419871 h 3126633"/>
              <a:gd name="connsiteX43" fmla="*/ 1550101 w 12192000"/>
              <a:gd name="connsiteY43" fmla="*/ 1398845 h 3126633"/>
              <a:gd name="connsiteX44" fmla="*/ 1426261 w 12192000"/>
              <a:gd name="connsiteY44" fmla="*/ 1356816 h 3126633"/>
              <a:gd name="connsiteX45" fmla="*/ 1400063 w 12192000"/>
              <a:gd name="connsiteY45" fmla="*/ 1349493 h 3126633"/>
              <a:gd name="connsiteX46" fmla="*/ 1378201 w 12192000"/>
              <a:gd name="connsiteY46" fmla="*/ 1349649 h 3126633"/>
              <a:gd name="connsiteX47" fmla="*/ 1373704 w 12192000"/>
              <a:gd name="connsiteY47" fmla="*/ 1355309 h 3126633"/>
              <a:gd name="connsiteX48" fmla="*/ 1359400 w 12192000"/>
              <a:gd name="connsiteY48" fmla="*/ 1352317 h 3126633"/>
              <a:gd name="connsiteX49" fmla="*/ 1355734 w 12192000"/>
              <a:gd name="connsiteY49" fmla="*/ 1352870 h 3126633"/>
              <a:gd name="connsiteX50" fmla="*/ 1334569 w 12192000"/>
              <a:gd name="connsiteY50" fmla="*/ 1354687 h 3126633"/>
              <a:gd name="connsiteX51" fmla="*/ 1285959 w 12192000"/>
              <a:gd name="connsiteY51" fmla="*/ 1325074 h 3126633"/>
              <a:gd name="connsiteX52" fmla="*/ 1228970 w 12192000"/>
              <a:gd name="connsiteY52" fmla="*/ 1316194 h 3126633"/>
              <a:gd name="connsiteX53" fmla="*/ 1081691 w 12192000"/>
              <a:gd name="connsiteY53" fmla="*/ 1276195 h 3126633"/>
              <a:gd name="connsiteX54" fmla="*/ 888229 w 12192000"/>
              <a:gd name="connsiteY54" fmla="*/ 1233330 h 3126633"/>
              <a:gd name="connsiteX55" fmla="*/ 749674 w 12192000"/>
              <a:gd name="connsiteY55" fmla="*/ 1151252 h 3126633"/>
              <a:gd name="connsiteX56" fmla="*/ 634863 w 12192000"/>
              <a:gd name="connsiteY56" fmla="*/ 1125089 h 3126633"/>
              <a:gd name="connsiteX57" fmla="*/ 572744 w 12192000"/>
              <a:gd name="connsiteY57" fmla="*/ 1095470 h 3126633"/>
              <a:gd name="connsiteX58" fmla="*/ 557235 w 12192000"/>
              <a:gd name="connsiteY58" fmla="*/ 1085440 h 3126633"/>
              <a:gd name="connsiteX59" fmla="*/ 554948 w 12192000"/>
              <a:gd name="connsiteY59" fmla="*/ 1085817 h 3126633"/>
              <a:gd name="connsiteX60" fmla="*/ 535764 w 12192000"/>
              <a:gd name="connsiteY60" fmla="*/ 1078928 h 3126633"/>
              <a:gd name="connsiteX61" fmla="*/ 532336 w 12192000"/>
              <a:gd name="connsiteY61" fmla="*/ 1074208 h 3126633"/>
              <a:gd name="connsiteX62" fmla="*/ 519417 w 12192000"/>
              <a:gd name="connsiteY62" fmla="*/ 1068474 h 3126633"/>
              <a:gd name="connsiteX63" fmla="*/ 494620 w 12192000"/>
              <a:gd name="connsiteY63" fmla="*/ 1054470 h 3126633"/>
              <a:gd name="connsiteX64" fmla="*/ 489369 w 12192000"/>
              <a:gd name="connsiteY64" fmla="*/ 1054392 h 3126633"/>
              <a:gd name="connsiteX65" fmla="*/ 451015 w 12192000"/>
              <a:gd name="connsiteY65" fmla="*/ 1037228 h 3126633"/>
              <a:gd name="connsiteX66" fmla="*/ 450196 w 12192000"/>
              <a:gd name="connsiteY66" fmla="*/ 1038199 h 3126633"/>
              <a:gd name="connsiteX67" fmla="*/ 438116 w 12192000"/>
              <a:gd name="connsiteY67" fmla="*/ 1038634 h 3126633"/>
              <a:gd name="connsiteX68" fmla="*/ 415692 w 12192000"/>
              <a:gd name="connsiteY68" fmla="*/ 1036714 h 3126633"/>
              <a:gd name="connsiteX69" fmla="*/ 360396 w 12192000"/>
              <a:gd name="connsiteY69" fmla="*/ 1047226 h 3126633"/>
              <a:gd name="connsiteX70" fmla="*/ 320375 w 12192000"/>
              <a:gd name="connsiteY70" fmla="*/ 1029464 h 3126633"/>
              <a:gd name="connsiteX71" fmla="*/ 312145 w 12192000"/>
              <a:gd name="connsiteY71" fmla="*/ 1026541 h 3126633"/>
              <a:gd name="connsiteX72" fmla="*/ 311908 w 12192000"/>
              <a:gd name="connsiteY72" fmla="*/ 1026752 h 3126633"/>
              <a:gd name="connsiteX73" fmla="*/ 303080 w 12192000"/>
              <a:gd name="connsiteY73" fmla="*/ 1024202 h 3126633"/>
              <a:gd name="connsiteX74" fmla="*/ 297138 w 12192000"/>
              <a:gd name="connsiteY74" fmla="*/ 1021211 h 3126633"/>
              <a:gd name="connsiteX75" fmla="*/ 281171 w 12192000"/>
              <a:gd name="connsiteY75" fmla="*/ 1015539 h 3126633"/>
              <a:gd name="connsiteX76" fmla="*/ 275188 w 12192000"/>
              <a:gd name="connsiteY76" fmla="*/ 1015372 h 3126633"/>
              <a:gd name="connsiteX77" fmla="*/ 225883 w 12192000"/>
              <a:gd name="connsiteY77" fmla="*/ 1034896 h 3126633"/>
              <a:gd name="connsiteX78" fmla="*/ 121223 w 12192000"/>
              <a:gd name="connsiteY78" fmla="*/ 1031062 h 3126633"/>
              <a:gd name="connsiteX79" fmla="*/ 52326 w 12192000"/>
              <a:gd name="connsiteY79" fmla="*/ 1033555 h 3126633"/>
              <a:gd name="connsiteX80" fmla="*/ 16761 w 12192000"/>
              <a:gd name="connsiteY80" fmla="*/ 1032900 h 3126633"/>
              <a:gd name="connsiteX81" fmla="*/ 0 w 12192000"/>
              <a:gd name="connsiteY81" fmla="*/ 1026822 h 3126633"/>
              <a:gd name="connsiteX0" fmla="*/ 0 w 12192000"/>
              <a:gd name="connsiteY0" fmla="*/ 1162137 h 3126633"/>
              <a:gd name="connsiteX1" fmla="*/ 41243 w 12192000"/>
              <a:gd name="connsiteY1" fmla="*/ 1179838 h 3126633"/>
              <a:gd name="connsiteX2" fmla="*/ 26724 w 12192000"/>
              <a:gd name="connsiteY2" fmla="*/ 1190407 h 3126633"/>
              <a:gd name="connsiteX3" fmla="*/ 24833 w 12192000"/>
              <a:gd name="connsiteY3" fmla="*/ 1189500 h 3126633"/>
              <a:gd name="connsiteX4" fmla="*/ 3588 w 12192000"/>
              <a:gd name="connsiteY4" fmla="*/ 1309614 h 3126633"/>
              <a:gd name="connsiteX5" fmla="*/ 0 w 12192000"/>
              <a:gd name="connsiteY5" fmla="*/ 1162137 h 3126633"/>
              <a:gd name="connsiteX6" fmla="*/ 0 w 12192000"/>
              <a:gd name="connsiteY6" fmla="*/ 0 h 3126633"/>
              <a:gd name="connsiteX7" fmla="*/ 12192000 w 12192000"/>
              <a:gd name="connsiteY7" fmla="*/ 0 h 3126633"/>
              <a:gd name="connsiteX8" fmla="*/ 12191969 w 12192000"/>
              <a:gd name="connsiteY8" fmla="*/ 3121262 h 3126633"/>
              <a:gd name="connsiteX9" fmla="*/ 12188582 w 12192000"/>
              <a:gd name="connsiteY9" fmla="*/ 3121834 h 3126633"/>
              <a:gd name="connsiteX10" fmla="*/ 12185024 w 12192000"/>
              <a:gd name="connsiteY10" fmla="*/ 3122641 h 3126633"/>
              <a:gd name="connsiteX11" fmla="*/ 12171796 w 12192000"/>
              <a:gd name="connsiteY11" fmla="*/ 3121209 h 3126633"/>
              <a:gd name="connsiteX12" fmla="*/ 12166812 w 12192000"/>
              <a:gd name="connsiteY12" fmla="*/ 3126633 h 3126633"/>
              <a:gd name="connsiteX13" fmla="*/ 12122004 w 12192000"/>
              <a:gd name="connsiteY13" fmla="*/ 3124393 h 3126633"/>
              <a:gd name="connsiteX14" fmla="*/ 12036609 w 12192000"/>
              <a:gd name="connsiteY14" fmla="*/ 3109888 h 3126633"/>
              <a:gd name="connsiteX15" fmla="*/ 12023452 w 12192000"/>
              <a:gd name="connsiteY15" fmla="*/ 3103952 h 3126633"/>
              <a:gd name="connsiteX16" fmla="*/ 11936381 w 12192000"/>
              <a:gd name="connsiteY16" fmla="*/ 3094474 h 3126633"/>
              <a:gd name="connsiteX17" fmla="*/ 11876861 w 12192000"/>
              <a:gd name="connsiteY17" fmla="*/ 3084187 h 3126633"/>
              <a:gd name="connsiteX18" fmla="*/ 11864150 w 12192000"/>
              <a:gd name="connsiteY18" fmla="*/ 3078415 h 3126633"/>
              <a:gd name="connsiteX19" fmla="*/ 11849315 w 12192000"/>
              <a:gd name="connsiteY19" fmla="*/ 3083344 h 3126633"/>
              <a:gd name="connsiteX20" fmla="*/ 11844903 w 12192000"/>
              <a:gd name="connsiteY20" fmla="*/ 3088180 h 3126633"/>
              <a:gd name="connsiteX21" fmla="*/ 11797558 w 12192000"/>
              <a:gd name="connsiteY21" fmla="*/ 3078578 h 3126633"/>
              <a:gd name="connsiteX22" fmla="*/ 11791833 w 12192000"/>
              <a:gd name="connsiteY22" fmla="*/ 3078309 h 3126633"/>
              <a:gd name="connsiteX23" fmla="*/ 11752368 w 12192000"/>
              <a:gd name="connsiteY23" fmla="*/ 3079667 h 3126633"/>
              <a:gd name="connsiteX24" fmla="*/ 11693668 w 12192000"/>
              <a:gd name="connsiteY24" fmla="*/ 3086682 h 3126633"/>
              <a:gd name="connsiteX25" fmla="*/ 11632752 w 12192000"/>
              <a:gd name="connsiteY25" fmla="*/ 3102951 h 3126633"/>
              <a:gd name="connsiteX26" fmla="*/ 11597584 w 12192000"/>
              <a:gd name="connsiteY26" fmla="*/ 3109557 h 3126633"/>
              <a:gd name="connsiteX27" fmla="*/ 11573118 w 12192000"/>
              <a:gd name="connsiteY27" fmla="*/ 3117154 h 3126633"/>
              <a:gd name="connsiteX28" fmla="*/ 11504799 w 12192000"/>
              <a:gd name="connsiteY28" fmla="*/ 3121480 h 3126633"/>
              <a:gd name="connsiteX29" fmla="*/ 11443938 w 12192000"/>
              <a:gd name="connsiteY29" fmla="*/ 3120255 h 3126633"/>
              <a:gd name="connsiteX30" fmla="*/ 11436492 w 12192000"/>
              <a:gd name="connsiteY30" fmla="*/ 3121550 h 3126633"/>
              <a:gd name="connsiteX31" fmla="*/ 11407691 w 12192000"/>
              <a:gd name="connsiteY31" fmla="*/ 3107633 h 3126633"/>
              <a:gd name="connsiteX32" fmla="*/ 11341642 w 12192000"/>
              <a:gd name="connsiteY32" fmla="*/ 3101531 h 3126633"/>
              <a:gd name="connsiteX33" fmla="*/ 11307726 w 12192000"/>
              <a:gd name="connsiteY33" fmla="*/ 3095706 h 3126633"/>
              <a:gd name="connsiteX34" fmla="*/ 1982093 w 12192000"/>
              <a:gd name="connsiteY34" fmla="*/ 1505517 h 3126633"/>
              <a:gd name="connsiteX35" fmla="*/ 1978611 w 12192000"/>
              <a:gd name="connsiteY35" fmla="*/ 1502931 h 3126633"/>
              <a:gd name="connsiteX36" fmla="*/ 1931618 w 12192000"/>
              <a:gd name="connsiteY36" fmla="*/ 1488633 h 3126633"/>
              <a:gd name="connsiteX37" fmla="*/ 1925144 w 12192000"/>
              <a:gd name="connsiteY37" fmla="*/ 1491811 h 3126633"/>
              <a:gd name="connsiteX38" fmla="*/ 1858854 w 12192000"/>
              <a:gd name="connsiteY38" fmla="*/ 1451562 h 3126633"/>
              <a:gd name="connsiteX39" fmla="*/ 1764339 w 12192000"/>
              <a:gd name="connsiteY39" fmla="*/ 1434249 h 3126633"/>
              <a:gd name="connsiteX40" fmla="*/ 1693396 w 12192000"/>
              <a:gd name="connsiteY40" fmla="*/ 1427850 h 3126633"/>
              <a:gd name="connsiteX41" fmla="*/ 1653459 w 12192000"/>
              <a:gd name="connsiteY41" fmla="*/ 1421384 h 3126633"/>
              <a:gd name="connsiteX42" fmla="*/ 1624573 w 12192000"/>
              <a:gd name="connsiteY42" fmla="*/ 1419871 h 3126633"/>
              <a:gd name="connsiteX43" fmla="*/ 1550101 w 12192000"/>
              <a:gd name="connsiteY43" fmla="*/ 1398845 h 3126633"/>
              <a:gd name="connsiteX44" fmla="*/ 1426261 w 12192000"/>
              <a:gd name="connsiteY44" fmla="*/ 1356816 h 3126633"/>
              <a:gd name="connsiteX45" fmla="*/ 1400063 w 12192000"/>
              <a:gd name="connsiteY45" fmla="*/ 1349493 h 3126633"/>
              <a:gd name="connsiteX46" fmla="*/ 1378201 w 12192000"/>
              <a:gd name="connsiteY46" fmla="*/ 1349649 h 3126633"/>
              <a:gd name="connsiteX47" fmla="*/ 1373704 w 12192000"/>
              <a:gd name="connsiteY47" fmla="*/ 1355309 h 3126633"/>
              <a:gd name="connsiteX48" fmla="*/ 1359400 w 12192000"/>
              <a:gd name="connsiteY48" fmla="*/ 1352317 h 3126633"/>
              <a:gd name="connsiteX49" fmla="*/ 1355734 w 12192000"/>
              <a:gd name="connsiteY49" fmla="*/ 1352870 h 3126633"/>
              <a:gd name="connsiteX50" fmla="*/ 1334569 w 12192000"/>
              <a:gd name="connsiteY50" fmla="*/ 1354687 h 3126633"/>
              <a:gd name="connsiteX51" fmla="*/ 1285959 w 12192000"/>
              <a:gd name="connsiteY51" fmla="*/ 1325074 h 3126633"/>
              <a:gd name="connsiteX52" fmla="*/ 1228970 w 12192000"/>
              <a:gd name="connsiteY52" fmla="*/ 1316194 h 3126633"/>
              <a:gd name="connsiteX53" fmla="*/ 1081691 w 12192000"/>
              <a:gd name="connsiteY53" fmla="*/ 1276195 h 3126633"/>
              <a:gd name="connsiteX54" fmla="*/ 888229 w 12192000"/>
              <a:gd name="connsiteY54" fmla="*/ 1233330 h 3126633"/>
              <a:gd name="connsiteX55" fmla="*/ 749674 w 12192000"/>
              <a:gd name="connsiteY55" fmla="*/ 1151252 h 3126633"/>
              <a:gd name="connsiteX56" fmla="*/ 634863 w 12192000"/>
              <a:gd name="connsiteY56" fmla="*/ 1125089 h 3126633"/>
              <a:gd name="connsiteX57" fmla="*/ 572744 w 12192000"/>
              <a:gd name="connsiteY57" fmla="*/ 1095470 h 3126633"/>
              <a:gd name="connsiteX58" fmla="*/ 557235 w 12192000"/>
              <a:gd name="connsiteY58" fmla="*/ 1085440 h 3126633"/>
              <a:gd name="connsiteX59" fmla="*/ 554948 w 12192000"/>
              <a:gd name="connsiteY59" fmla="*/ 1085817 h 3126633"/>
              <a:gd name="connsiteX60" fmla="*/ 535764 w 12192000"/>
              <a:gd name="connsiteY60" fmla="*/ 1078928 h 3126633"/>
              <a:gd name="connsiteX61" fmla="*/ 532336 w 12192000"/>
              <a:gd name="connsiteY61" fmla="*/ 1074208 h 3126633"/>
              <a:gd name="connsiteX62" fmla="*/ 519417 w 12192000"/>
              <a:gd name="connsiteY62" fmla="*/ 1068474 h 3126633"/>
              <a:gd name="connsiteX63" fmla="*/ 494620 w 12192000"/>
              <a:gd name="connsiteY63" fmla="*/ 1054470 h 3126633"/>
              <a:gd name="connsiteX64" fmla="*/ 489369 w 12192000"/>
              <a:gd name="connsiteY64" fmla="*/ 1054392 h 3126633"/>
              <a:gd name="connsiteX65" fmla="*/ 451015 w 12192000"/>
              <a:gd name="connsiteY65" fmla="*/ 1037228 h 3126633"/>
              <a:gd name="connsiteX66" fmla="*/ 450196 w 12192000"/>
              <a:gd name="connsiteY66" fmla="*/ 1038199 h 3126633"/>
              <a:gd name="connsiteX67" fmla="*/ 438116 w 12192000"/>
              <a:gd name="connsiteY67" fmla="*/ 1038634 h 3126633"/>
              <a:gd name="connsiteX68" fmla="*/ 415692 w 12192000"/>
              <a:gd name="connsiteY68" fmla="*/ 1036714 h 3126633"/>
              <a:gd name="connsiteX69" fmla="*/ 360396 w 12192000"/>
              <a:gd name="connsiteY69" fmla="*/ 1047226 h 3126633"/>
              <a:gd name="connsiteX70" fmla="*/ 320375 w 12192000"/>
              <a:gd name="connsiteY70" fmla="*/ 1029464 h 3126633"/>
              <a:gd name="connsiteX71" fmla="*/ 312145 w 12192000"/>
              <a:gd name="connsiteY71" fmla="*/ 1026541 h 3126633"/>
              <a:gd name="connsiteX72" fmla="*/ 311908 w 12192000"/>
              <a:gd name="connsiteY72" fmla="*/ 1026752 h 3126633"/>
              <a:gd name="connsiteX73" fmla="*/ 303080 w 12192000"/>
              <a:gd name="connsiteY73" fmla="*/ 1024202 h 3126633"/>
              <a:gd name="connsiteX74" fmla="*/ 297138 w 12192000"/>
              <a:gd name="connsiteY74" fmla="*/ 1021211 h 3126633"/>
              <a:gd name="connsiteX75" fmla="*/ 281171 w 12192000"/>
              <a:gd name="connsiteY75" fmla="*/ 1015539 h 3126633"/>
              <a:gd name="connsiteX76" fmla="*/ 275188 w 12192000"/>
              <a:gd name="connsiteY76" fmla="*/ 1015372 h 3126633"/>
              <a:gd name="connsiteX77" fmla="*/ 225883 w 12192000"/>
              <a:gd name="connsiteY77" fmla="*/ 1034896 h 3126633"/>
              <a:gd name="connsiteX78" fmla="*/ 121223 w 12192000"/>
              <a:gd name="connsiteY78" fmla="*/ 1031062 h 3126633"/>
              <a:gd name="connsiteX79" fmla="*/ 52326 w 12192000"/>
              <a:gd name="connsiteY79" fmla="*/ 1033555 h 3126633"/>
              <a:gd name="connsiteX80" fmla="*/ 16761 w 12192000"/>
              <a:gd name="connsiteY80" fmla="*/ 1032900 h 3126633"/>
              <a:gd name="connsiteX81" fmla="*/ 0 w 12192000"/>
              <a:gd name="connsiteY81" fmla="*/ 1026822 h 3126633"/>
              <a:gd name="connsiteX82" fmla="*/ 0 w 12192000"/>
              <a:gd name="connsiteY82" fmla="*/ 0 h 3126633"/>
              <a:gd name="connsiteX0" fmla="*/ 224 w 12192224"/>
              <a:gd name="connsiteY0" fmla="*/ 1162137 h 3126633"/>
              <a:gd name="connsiteX1" fmla="*/ 41467 w 12192224"/>
              <a:gd name="connsiteY1" fmla="*/ 1179838 h 3126633"/>
              <a:gd name="connsiteX2" fmla="*/ 26948 w 12192224"/>
              <a:gd name="connsiteY2" fmla="*/ 1190407 h 3126633"/>
              <a:gd name="connsiteX3" fmla="*/ 25057 w 12192224"/>
              <a:gd name="connsiteY3" fmla="*/ 1189500 h 3126633"/>
              <a:gd name="connsiteX4" fmla="*/ 224 w 12192224"/>
              <a:gd name="connsiteY4" fmla="*/ 1162137 h 3126633"/>
              <a:gd name="connsiteX5" fmla="*/ 224 w 12192224"/>
              <a:gd name="connsiteY5" fmla="*/ 0 h 3126633"/>
              <a:gd name="connsiteX6" fmla="*/ 12192224 w 12192224"/>
              <a:gd name="connsiteY6" fmla="*/ 0 h 3126633"/>
              <a:gd name="connsiteX7" fmla="*/ 12192193 w 12192224"/>
              <a:gd name="connsiteY7" fmla="*/ 3121262 h 3126633"/>
              <a:gd name="connsiteX8" fmla="*/ 12188806 w 12192224"/>
              <a:gd name="connsiteY8" fmla="*/ 3121834 h 3126633"/>
              <a:gd name="connsiteX9" fmla="*/ 12185248 w 12192224"/>
              <a:gd name="connsiteY9" fmla="*/ 3122641 h 3126633"/>
              <a:gd name="connsiteX10" fmla="*/ 12172020 w 12192224"/>
              <a:gd name="connsiteY10" fmla="*/ 3121209 h 3126633"/>
              <a:gd name="connsiteX11" fmla="*/ 12167036 w 12192224"/>
              <a:gd name="connsiteY11" fmla="*/ 3126633 h 3126633"/>
              <a:gd name="connsiteX12" fmla="*/ 12122228 w 12192224"/>
              <a:gd name="connsiteY12" fmla="*/ 3124393 h 3126633"/>
              <a:gd name="connsiteX13" fmla="*/ 12036833 w 12192224"/>
              <a:gd name="connsiteY13" fmla="*/ 3109888 h 3126633"/>
              <a:gd name="connsiteX14" fmla="*/ 12023676 w 12192224"/>
              <a:gd name="connsiteY14" fmla="*/ 3103952 h 3126633"/>
              <a:gd name="connsiteX15" fmla="*/ 11936605 w 12192224"/>
              <a:gd name="connsiteY15" fmla="*/ 3094474 h 3126633"/>
              <a:gd name="connsiteX16" fmla="*/ 11877085 w 12192224"/>
              <a:gd name="connsiteY16" fmla="*/ 3084187 h 3126633"/>
              <a:gd name="connsiteX17" fmla="*/ 11864374 w 12192224"/>
              <a:gd name="connsiteY17" fmla="*/ 3078415 h 3126633"/>
              <a:gd name="connsiteX18" fmla="*/ 11849539 w 12192224"/>
              <a:gd name="connsiteY18" fmla="*/ 3083344 h 3126633"/>
              <a:gd name="connsiteX19" fmla="*/ 11845127 w 12192224"/>
              <a:gd name="connsiteY19" fmla="*/ 3088180 h 3126633"/>
              <a:gd name="connsiteX20" fmla="*/ 11797782 w 12192224"/>
              <a:gd name="connsiteY20" fmla="*/ 3078578 h 3126633"/>
              <a:gd name="connsiteX21" fmla="*/ 11792057 w 12192224"/>
              <a:gd name="connsiteY21" fmla="*/ 3078309 h 3126633"/>
              <a:gd name="connsiteX22" fmla="*/ 11752592 w 12192224"/>
              <a:gd name="connsiteY22" fmla="*/ 3079667 h 3126633"/>
              <a:gd name="connsiteX23" fmla="*/ 11693892 w 12192224"/>
              <a:gd name="connsiteY23" fmla="*/ 3086682 h 3126633"/>
              <a:gd name="connsiteX24" fmla="*/ 11632976 w 12192224"/>
              <a:gd name="connsiteY24" fmla="*/ 3102951 h 3126633"/>
              <a:gd name="connsiteX25" fmla="*/ 11597808 w 12192224"/>
              <a:gd name="connsiteY25" fmla="*/ 3109557 h 3126633"/>
              <a:gd name="connsiteX26" fmla="*/ 11573342 w 12192224"/>
              <a:gd name="connsiteY26" fmla="*/ 3117154 h 3126633"/>
              <a:gd name="connsiteX27" fmla="*/ 11505023 w 12192224"/>
              <a:gd name="connsiteY27" fmla="*/ 3121480 h 3126633"/>
              <a:gd name="connsiteX28" fmla="*/ 11444162 w 12192224"/>
              <a:gd name="connsiteY28" fmla="*/ 3120255 h 3126633"/>
              <a:gd name="connsiteX29" fmla="*/ 11436716 w 12192224"/>
              <a:gd name="connsiteY29" fmla="*/ 3121550 h 3126633"/>
              <a:gd name="connsiteX30" fmla="*/ 11407915 w 12192224"/>
              <a:gd name="connsiteY30" fmla="*/ 3107633 h 3126633"/>
              <a:gd name="connsiteX31" fmla="*/ 11341866 w 12192224"/>
              <a:gd name="connsiteY31" fmla="*/ 3101531 h 3126633"/>
              <a:gd name="connsiteX32" fmla="*/ 11307950 w 12192224"/>
              <a:gd name="connsiteY32" fmla="*/ 3095706 h 3126633"/>
              <a:gd name="connsiteX33" fmla="*/ 1982317 w 12192224"/>
              <a:gd name="connsiteY33" fmla="*/ 1505517 h 3126633"/>
              <a:gd name="connsiteX34" fmla="*/ 1978835 w 12192224"/>
              <a:gd name="connsiteY34" fmla="*/ 1502931 h 3126633"/>
              <a:gd name="connsiteX35" fmla="*/ 1931842 w 12192224"/>
              <a:gd name="connsiteY35" fmla="*/ 1488633 h 3126633"/>
              <a:gd name="connsiteX36" fmla="*/ 1925368 w 12192224"/>
              <a:gd name="connsiteY36" fmla="*/ 1491811 h 3126633"/>
              <a:gd name="connsiteX37" fmla="*/ 1859078 w 12192224"/>
              <a:gd name="connsiteY37" fmla="*/ 1451562 h 3126633"/>
              <a:gd name="connsiteX38" fmla="*/ 1764563 w 12192224"/>
              <a:gd name="connsiteY38" fmla="*/ 1434249 h 3126633"/>
              <a:gd name="connsiteX39" fmla="*/ 1693620 w 12192224"/>
              <a:gd name="connsiteY39" fmla="*/ 1427850 h 3126633"/>
              <a:gd name="connsiteX40" fmla="*/ 1653683 w 12192224"/>
              <a:gd name="connsiteY40" fmla="*/ 1421384 h 3126633"/>
              <a:gd name="connsiteX41" fmla="*/ 1624797 w 12192224"/>
              <a:gd name="connsiteY41" fmla="*/ 1419871 h 3126633"/>
              <a:gd name="connsiteX42" fmla="*/ 1550325 w 12192224"/>
              <a:gd name="connsiteY42" fmla="*/ 1398845 h 3126633"/>
              <a:gd name="connsiteX43" fmla="*/ 1426485 w 12192224"/>
              <a:gd name="connsiteY43" fmla="*/ 1356816 h 3126633"/>
              <a:gd name="connsiteX44" fmla="*/ 1400287 w 12192224"/>
              <a:gd name="connsiteY44" fmla="*/ 1349493 h 3126633"/>
              <a:gd name="connsiteX45" fmla="*/ 1378425 w 12192224"/>
              <a:gd name="connsiteY45" fmla="*/ 1349649 h 3126633"/>
              <a:gd name="connsiteX46" fmla="*/ 1373928 w 12192224"/>
              <a:gd name="connsiteY46" fmla="*/ 1355309 h 3126633"/>
              <a:gd name="connsiteX47" fmla="*/ 1359624 w 12192224"/>
              <a:gd name="connsiteY47" fmla="*/ 1352317 h 3126633"/>
              <a:gd name="connsiteX48" fmla="*/ 1355958 w 12192224"/>
              <a:gd name="connsiteY48" fmla="*/ 1352870 h 3126633"/>
              <a:gd name="connsiteX49" fmla="*/ 1334793 w 12192224"/>
              <a:gd name="connsiteY49" fmla="*/ 1354687 h 3126633"/>
              <a:gd name="connsiteX50" fmla="*/ 1286183 w 12192224"/>
              <a:gd name="connsiteY50" fmla="*/ 1325074 h 3126633"/>
              <a:gd name="connsiteX51" fmla="*/ 1229194 w 12192224"/>
              <a:gd name="connsiteY51" fmla="*/ 1316194 h 3126633"/>
              <a:gd name="connsiteX52" fmla="*/ 1081915 w 12192224"/>
              <a:gd name="connsiteY52" fmla="*/ 1276195 h 3126633"/>
              <a:gd name="connsiteX53" fmla="*/ 888453 w 12192224"/>
              <a:gd name="connsiteY53" fmla="*/ 1233330 h 3126633"/>
              <a:gd name="connsiteX54" fmla="*/ 749898 w 12192224"/>
              <a:gd name="connsiteY54" fmla="*/ 1151252 h 3126633"/>
              <a:gd name="connsiteX55" fmla="*/ 635087 w 12192224"/>
              <a:gd name="connsiteY55" fmla="*/ 1125089 h 3126633"/>
              <a:gd name="connsiteX56" fmla="*/ 572968 w 12192224"/>
              <a:gd name="connsiteY56" fmla="*/ 1095470 h 3126633"/>
              <a:gd name="connsiteX57" fmla="*/ 557459 w 12192224"/>
              <a:gd name="connsiteY57" fmla="*/ 1085440 h 3126633"/>
              <a:gd name="connsiteX58" fmla="*/ 555172 w 12192224"/>
              <a:gd name="connsiteY58" fmla="*/ 1085817 h 3126633"/>
              <a:gd name="connsiteX59" fmla="*/ 535988 w 12192224"/>
              <a:gd name="connsiteY59" fmla="*/ 1078928 h 3126633"/>
              <a:gd name="connsiteX60" fmla="*/ 532560 w 12192224"/>
              <a:gd name="connsiteY60" fmla="*/ 1074208 h 3126633"/>
              <a:gd name="connsiteX61" fmla="*/ 519641 w 12192224"/>
              <a:gd name="connsiteY61" fmla="*/ 1068474 h 3126633"/>
              <a:gd name="connsiteX62" fmla="*/ 494844 w 12192224"/>
              <a:gd name="connsiteY62" fmla="*/ 1054470 h 3126633"/>
              <a:gd name="connsiteX63" fmla="*/ 489593 w 12192224"/>
              <a:gd name="connsiteY63" fmla="*/ 1054392 h 3126633"/>
              <a:gd name="connsiteX64" fmla="*/ 451239 w 12192224"/>
              <a:gd name="connsiteY64" fmla="*/ 1037228 h 3126633"/>
              <a:gd name="connsiteX65" fmla="*/ 450420 w 12192224"/>
              <a:gd name="connsiteY65" fmla="*/ 1038199 h 3126633"/>
              <a:gd name="connsiteX66" fmla="*/ 438340 w 12192224"/>
              <a:gd name="connsiteY66" fmla="*/ 1038634 h 3126633"/>
              <a:gd name="connsiteX67" fmla="*/ 415916 w 12192224"/>
              <a:gd name="connsiteY67" fmla="*/ 1036714 h 3126633"/>
              <a:gd name="connsiteX68" fmla="*/ 360620 w 12192224"/>
              <a:gd name="connsiteY68" fmla="*/ 1047226 h 3126633"/>
              <a:gd name="connsiteX69" fmla="*/ 320599 w 12192224"/>
              <a:gd name="connsiteY69" fmla="*/ 1029464 h 3126633"/>
              <a:gd name="connsiteX70" fmla="*/ 312369 w 12192224"/>
              <a:gd name="connsiteY70" fmla="*/ 1026541 h 3126633"/>
              <a:gd name="connsiteX71" fmla="*/ 312132 w 12192224"/>
              <a:gd name="connsiteY71" fmla="*/ 1026752 h 3126633"/>
              <a:gd name="connsiteX72" fmla="*/ 303304 w 12192224"/>
              <a:gd name="connsiteY72" fmla="*/ 1024202 h 3126633"/>
              <a:gd name="connsiteX73" fmla="*/ 297362 w 12192224"/>
              <a:gd name="connsiteY73" fmla="*/ 1021211 h 3126633"/>
              <a:gd name="connsiteX74" fmla="*/ 281395 w 12192224"/>
              <a:gd name="connsiteY74" fmla="*/ 1015539 h 3126633"/>
              <a:gd name="connsiteX75" fmla="*/ 275412 w 12192224"/>
              <a:gd name="connsiteY75" fmla="*/ 1015372 h 3126633"/>
              <a:gd name="connsiteX76" fmla="*/ 226107 w 12192224"/>
              <a:gd name="connsiteY76" fmla="*/ 1034896 h 3126633"/>
              <a:gd name="connsiteX77" fmla="*/ 121447 w 12192224"/>
              <a:gd name="connsiteY77" fmla="*/ 1031062 h 3126633"/>
              <a:gd name="connsiteX78" fmla="*/ 52550 w 12192224"/>
              <a:gd name="connsiteY78" fmla="*/ 1033555 h 3126633"/>
              <a:gd name="connsiteX79" fmla="*/ 16985 w 12192224"/>
              <a:gd name="connsiteY79" fmla="*/ 1032900 h 3126633"/>
              <a:gd name="connsiteX80" fmla="*/ 224 w 12192224"/>
              <a:gd name="connsiteY80" fmla="*/ 1026822 h 3126633"/>
              <a:gd name="connsiteX81" fmla="*/ 224 w 12192224"/>
              <a:gd name="connsiteY81" fmla="*/ 0 h 3126633"/>
              <a:gd name="connsiteX0" fmla="*/ 24833 w 12192000"/>
              <a:gd name="connsiteY0" fmla="*/ 1189500 h 3126633"/>
              <a:gd name="connsiteX1" fmla="*/ 41243 w 12192000"/>
              <a:gd name="connsiteY1" fmla="*/ 1179838 h 3126633"/>
              <a:gd name="connsiteX2" fmla="*/ 26724 w 12192000"/>
              <a:gd name="connsiteY2" fmla="*/ 1190407 h 3126633"/>
              <a:gd name="connsiteX3" fmla="*/ 24833 w 12192000"/>
              <a:gd name="connsiteY3" fmla="*/ 1189500 h 3126633"/>
              <a:gd name="connsiteX4" fmla="*/ 0 w 12192000"/>
              <a:gd name="connsiteY4" fmla="*/ 0 h 3126633"/>
              <a:gd name="connsiteX5" fmla="*/ 12192000 w 12192000"/>
              <a:gd name="connsiteY5" fmla="*/ 0 h 3126633"/>
              <a:gd name="connsiteX6" fmla="*/ 12191969 w 12192000"/>
              <a:gd name="connsiteY6" fmla="*/ 3121262 h 3126633"/>
              <a:gd name="connsiteX7" fmla="*/ 12188582 w 12192000"/>
              <a:gd name="connsiteY7" fmla="*/ 3121834 h 3126633"/>
              <a:gd name="connsiteX8" fmla="*/ 12185024 w 12192000"/>
              <a:gd name="connsiteY8" fmla="*/ 3122641 h 3126633"/>
              <a:gd name="connsiteX9" fmla="*/ 12171796 w 12192000"/>
              <a:gd name="connsiteY9" fmla="*/ 3121209 h 3126633"/>
              <a:gd name="connsiteX10" fmla="*/ 12166812 w 12192000"/>
              <a:gd name="connsiteY10" fmla="*/ 3126633 h 3126633"/>
              <a:gd name="connsiteX11" fmla="*/ 12122004 w 12192000"/>
              <a:gd name="connsiteY11" fmla="*/ 3124393 h 3126633"/>
              <a:gd name="connsiteX12" fmla="*/ 12036609 w 12192000"/>
              <a:gd name="connsiteY12" fmla="*/ 3109888 h 3126633"/>
              <a:gd name="connsiteX13" fmla="*/ 12023452 w 12192000"/>
              <a:gd name="connsiteY13" fmla="*/ 3103952 h 3126633"/>
              <a:gd name="connsiteX14" fmla="*/ 11936381 w 12192000"/>
              <a:gd name="connsiteY14" fmla="*/ 3094474 h 3126633"/>
              <a:gd name="connsiteX15" fmla="*/ 11876861 w 12192000"/>
              <a:gd name="connsiteY15" fmla="*/ 3084187 h 3126633"/>
              <a:gd name="connsiteX16" fmla="*/ 11864150 w 12192000"/>
              <a:gd name="connsiteY16" fmla="*/ 3078415 h 3126633"/>
              <a:gd name="connsiteX17" fmla="*/ 11849315 w 12192000"/>
              <a:gd name="connsiteY17" fmla="*/ 3083344 h 3126633"/>
              <a:gd name="connsiteX18" fmla="*/ 11844903 w 12192000"/>
              <a:gd name="connsiteY18" fmla="*/ 3088180 h 3126633"/>
              <a:gd name="connsiteX19" fmla="*/ 11797558 w 12192000"/>
              <a:gd name="connsiteY19" fmla="*/ 3078578 h 3126633"/>
              <a:gd name="connsiteX20" fmla="*/ 11791833 w 12192000"/>
              <a:gd name="connsiteY20" fmla="*/ 3078309 h 3126633"/>
              <a:gd name="connsiteX21" fmla="*/ 11752368 w 12192000"/>
              <a:gd name="connsiteY21" fmla="*/ 3079667 h 3126633"/>
              <a:gd name="connsiteX22" fmla="*/ 11693668 w 12192000"/>
              <a:gd name="connsiteY22" fmla="*/ 3086682 h 3126633"/>
              <a:gd name="connsiteX23" fmla="*/ 11632752 w 12192000"/>
              <a:gd name="connsiteY23" fmla="*/ 3102951 h 3126633"/>
              <a:gd name="connsiteX24" fmla="*/ 11597584 w 12192000"/>
              <a:gd name="connsiteY24" fmla="*/ 3109557 h 3126633"/>
              <a:gd name="connsiteX25" fmla="*/ 11573118 w 12192000"/>
              <a:gd name="connsiteY25" fmla="*/ 3117154 h 3126633"/>
              <a:gd name="connsiteX26" fmla="*/ 11504799 w 12192000"/>
              <a:gd name="connsiteY26" fmla="*/ 3121480 h 3126633"/>
              <a:gd name="connsiteX27" fmla="*/ 11443938 w 12192000"/>
              <a:gd name="connsiteY27" fmla="*/ 3120255 h 3126633"/>
              <a:gd name="connsiteX28" fmla="*/ 11436492 w 12192000"/>
              <a:gd name="connsiteY28" fmla="*/ 3121550 h 3126633"/>
              <a:gd name="connsiteX29" fmla="*/ 11407691 w 12192000"/>
              <a:gd name="connsiteY29" fmla="*/ 3107633 h 3126633"/>
              <a:gd name="connsiteX30" fmla="*/ 11341642 w 12192000"/>
              <a:gd name="connsiteY30" fmla="*/ 3101531 h 3126633"/>
              <a:gd name="connsiteX31" fmla="*/ 11307726 w 12192000"/>
              <a:gd name="connsiteY31" fmla="*/ 3095706 h 3126633"/>
              <a:gd name="connsiteX32" fmla="*/ 1982093 w 12192000"/>
              <a:gd name="connsiteY32" fmla="*/ 1505517 h 3126633"/>
              <a:gd name="connsiteX33" fmla="*/ 1978611 w 12192000"/>
              <a:gd name="connsiteY33" fmla="*/ 1502931 h 3126633"/>
              <a:gd name="connsiteX34" fmla="*/ 1931618 w 12192000"/>
              <a:gd name="connsiteY34" fmla="*/ 1488633 h 3126633"/>
              <a:gd name="connsiteX35" fmla="*/ 1925144 w 12192000"/>
              <a:gd name="connsiteY35" fmla="*/ 1491811 h 3126633"/>
              <a:gd name="connsiteX36" fmla="*/ 1858854 w 12192000"/>
              <a:gd name="connsiteY36" fmla="*/ 1451562 h 3126633"/>
              <a:gd name="connsiteX37" fmla="*/ 1764339 w 12192000"/>
              <a:gd name="connsiteY37" fmla="*/ 1434249 h 3126633"/>
              <a:gd name="connsiteX38" fmla="*/ 1693396 w 12192000"/>
              <a:gd name="connsiteY38" fmla="*/ 1427850 h 3126633"/>
              <a:gd name="connsiteX39" fmla="*/ 1653459 w 12192000"/>
              <a:gd name="connsiteY39" fmla="*/ 1421384 h 3126633"/>
              <a:gd name="connsiteX40" fmla="*/ 1624573 w 12192000"/>
              <a:gd name="connsiteY40" fmla="*/ 1419871 h 3126633"/>
              <a:gd name="connsiteX41" fmla="*/ 1550101 w 12192000"/>
              <a:gd name="connsiteY41" fmla="*/ 1398845 h 3126633"/>
              <a:gd name="connsiteX42" fmla="*/ 1426261 w 12192000"/>
              <a:gd name="connsiteY42" fmla="*/ 1356816 h 3126633"/>
              <a:gd name="connsiteX43" fmla="*/ 1400063 w 12192000"/>
              <a:gd name="connsiteY43" fmla="*/ 1349493 h 3126633"/>
              <a:gd name="connsiteX44" fmla="*/ 1378201 w 12192000"/>
              <a:gd name="connsiteY44" fmla="*/ 1349649 h 3126633"/>
              <a:gd name="connsiteX45" fmla="*/ 1373704 w 12192000"/>
              <a:gd name="connsiteY45" fmla="*/ 1355309 h 3126633"/>
              <a:gd name="connsiteX46" fmla="*/ 1359400 w 12192000"/>
              <a:gd name="connsiteY46" fmla="*/ 1352317 h 3126633"/>
              <a:gd name="connsiteX47" fmla="*/ 1355734 w 12192000"/>
              <a:gd name="connsiteY47" fmla="*/ 1352870 h 3126633"/>
              <a:gd name="connsiteX48" fmla="*/ 1334569 w 12192000"/>
              <a:gd name="connsiteY48" fmla="*/ 1354687 h 3126633"/>
              <a:gd name="connsiteX49" fmla="*/ 1285959 w 12192000"/>
              <a:gd name="connsiteY49" fmla="*/ 1325074 h 3126633"/>
              <a:gd name="connsiteX50" fmla="*/ 1228970 w 12192000"/>
              <a:gd name="connsiteY50" fmla="*/ 1316194 h 3126633"/>
              <a:gd name="connsiteX51" fmla="*/ 1081691 w 12192000"/>
              <a:gd name="connsiteY51" fmla="*/ 1276195 h 3126633"/>
              <a:gd name="connsiteX52" fmla="*/ 888229 w 12192000"/>
              <a:gd name="connsiteY52" fmla="*/ 1233330 h 3126633"/>
              <a:gd name="connsiteX53" fmla="*/ 749674 w 12192000"/>
              <a:gd name="connsiteY53" fmla="*/ 1151252 h 3126633"/>
              <a:gd name="connsiteX54" fmla="*/ 634863 w 12192000"/>
              <a:gd name="connsiteY54" fmla="*/ 1125089 h 3126633"/>
              <a:gd name="connsiteX55" fmla="*/ 572744 w 12192000"/>
              <a:gd name="connsiteY55" fmla="*/ 1095470 h 3126633"/>
              <a:gd name="connsiteX56" fmla="*/ 557235 w 12192000"/>
              <a:gd name="connsiteY56" fmla="*/ 1085440 h 3126633"/>
              <a:gd name="connsiteX57" fmla="*/ 554948 w 12192000"/>
              <a:gd name="connsiteY57" fmla="*/ 1085817 h 3126633"/>
              <a:gd name="connsiteX58" fmla="*/ 535764 w 12192000"/>
              <a:gd name="connsiteY58" fmla="*/ 1078928 h 3126633"/>
              <a:gd name="connsiteX59" fmla="*/ 532336 w 12192000"/>
              <a:gd name="connsiteY59" fmla="*/ 1074208 h 3126633"/>
              <a:gd name="connsiteX60" fmla="*/ 519417 w 12192000"/>
              <a:gd name="connsiteY60" fmla="*/ 1068474 h 3126633"/>
              <a:gd name="connsiteX61" fmla="*/ 494620 w 12192000"/>
              <a:gd name="connsiteY61" fmla="*/ 1054470 h 3126633"/>
              <a:gd name="connsiteX62" fmla="*/ 489369 w 12192000"/>
              <a:gd name="connsiteY62" fmla="*/ 1054392 h 3126633"/>
              <a:gd name="connsiteX63" fmla="*/ 451015 w 12192000"/>
              <a:gd name="connsiteY63" fmla="*/ 1037228 h 3126633"/>
              <a:gd name="connsiteX64" fmla="*/ 450196 w 12192000"/>
              <a:gd name="connsiteY64" fmla="*/ 1038199 h 3126633"/>
              <a:gd name="connsiteX65" fmla="*/ 438116 w 12192000"/>
              <a:gd name="connsiteY65" fmla="*/ 1038634 h 3126633"/>
              <a:gd name="connsiteX66" fmla="*/ 415692 w 12192000"/>
              <a:gd name="connsiteY66" fmla="*/ 1036714 h 3126633"/>
              <a:gd name="connsiteX67" fmla="*/ 360396 w 12192000"/>
              <a:gd name="connsiteY67" fmla="*/ 1047226 h 3126633"/>
              <a:gd name="connsiteX68" fmla="*/ 320375 w 12192000"/>
              <a:gd name="connsiteY68" fmla="*/ 1029464 h 3126633"/>
              <a:gd name="connsiteX69" fmla="*/ 312145 w 12192000"/>
              <a:gd name="connsiteY69" fmla="*/ 1026541 h 3126633"/>
              <a:gd name="connsiteX70" fmla="*/ 311908 w 12192000"/>
              <a:gd name="connsiteY70" fmla="*/ 1026752 h 3126633"/>
              <a:gd name="connsiteX71" fmla="*/ 303080 w 12192000"/>
              <a:gd name="connsiteY71" fmla="*/ 1024202 h 3126633"/>
              <a:gd name="connsiteX72" fmla="*/ 297138 w 12192000"/>
              <a:gd name="connsiteY72" fmla="*/ 1021211 h 3126633"/>
              <a:gd name="connsiteX73" fmla="*/ 281171 w 12192000"/>
              <a:gd name="connsiteY73" fmla="*/ 1015539 h 3126633"/>
              <a:gd name="connsiteX74" fmla="*/ 275188 w 12192000"/>
              <a:gd name="connsiteY74" fmla="*/ 1015372 h 3126633"/>
              <a:gd name="connsiteX75" fmla="*/ 225883 w 12192000"/>
              <a:gd name="connsiteY75" fmla="*/ 1034896 h 3126633"/>
              <a:gd name="connsiteX76" fmla="*/ 121223 w 12192000"/>
              <a:gd name="connsiteY76" fmla="*/ 1031062 h 3126633"/>
              <a:gd name="connsiteX77" fmla="*/ 52326 w 12192000"/>
              <a:gd name="connsiteY77" fmla="*/ 1033555 h 3126633"/>
              <a:gd name="connsiteX78" fmla="*/ 16761 w 12192000"/>
              <a:gd name="connsiteY78" fmla="*/ 1032900 h 3126633"/>
              <a:gd name="connsiteX79" fmla="*/ 0 w 12192000"/>
              <a:gd name="connsiteY79" fmla="*/ 1026822 h 3126633"/>
              <a:gd name="connsiteX80" fmla="*/ 0 w 12192000"/>
              <a:gd name="connsiteY80" fmla="*/ 0 h 3126633"/>
              <a:gd name="connsiteX0" fmla="*/ 26724 w 12192000"/>
              <a:gd name="connsiteY0" fmla="*/ 1190407 h 3126633"/>
              <a:gd name="connsiteX1" fmla="*/ 41243 w 12192000"/>
              <a:gd name="connsiteY1" fmla="*/ 1179838 h 3126633"/>
              <a:gd name="connsiteX2" fmla="*/ 26724 w 12192000"/>
              <a:gd name="connsiteY2" fmla="*/ 1190407 h 3126633"/>
              <a:gd name="connsiteX3" fmla="*/ 0 w 12192000"/>
              <a:gd name="connsiteY3" fmla="*/ 0 h 3126633"/>
              <a:gd name="connsiteX4" fmla="*/ 12192000 w 12192000"/>
              <a:gd name="connsiteY4" fmla="*/ 0 h 3126633"/>
              <a:gd name="connsiteX5" fmla="*/ 12191969 w 12192000"/>
              <a:gd name="connsiteY5" fmla="*/ 3121262 h 3126633"/>
              <a:gd name="connsiteX6" fmla="*/ 12188582 w 12192000"/>
              <a:gd name="connsiteY6" fmla="*/ 3121834 h 3126633"/>
              <a:gd name="connsiteX7" fmla="*/ 12185024 w 12192000"/>
              <a:gd name="connsiteY7" fmla="*/ 3122641 h 3126633"/>
              <a:gd name="connsiteX8" fmla="*/ 12171796 w 12192000"/>
              <a:gd name="connsiteY8" fmla="*/ 3121209 h 3126633"/>
              <a:gd name="connsiteX9" fmla="*/ 12166812 w 12192000"/>
              <a:gd name="connsiteY9" fmla="*/ 3126633 h 3126633"/>
              <a:gd name="connsiteX10" fmla="*/ 12122004 w 12192000"/>
              <a:gd name="connsiteY10" fmla="*/ 3124393 h 3126633"/>
              <a:gd name="connsiteX11" fmla="*/ 12036609 w 12192000"/>
              <a:gd name="connsiteY11" fmla="*/ 3109888 h 3126633"/>
              <a:gd name="connsiteX12" fmla="*/ 12023452 w 12192000"/>
              <a:gd name="connsiteY12" fmla="*/ 3103952 h 3126633"/>
              <a:gd name="connsiteX13" fmla="*/ 11936381 w 12192000"/>
              <a:gd name="connsiteY13" fmla="*/ 3094474 h 3126633"/>
              <a:gd name="connsiteX14" fmla="*/ 11876861 w 12192000"/>
              <a:gd name="connsiteY14" fmla="*/ 3084187 h 3126633"/>
              <a:gd name="connsiteX15" fmla="*/ 11864150 w 12192000"/>
              <a:gd name="connsiteY15" fmla="*/ 3078415 h 3126633"/>
              <a:gd name="connsiteX16" fmla="*/ 11849315 w 12192000"/>
              <a:gd name="connsiteY16" fmla="*/ 3083344 h 3126633"/>
              <a:gd name="connsiteX17" fmla="*/ 11844903 w 12192000"/>
              <a:gd name="connsiteY17" fmla="*/ 3088180 h 3126633"/>
              <a:gd name="connsiteX18" fmla="*/ 11797558 w 12192000"/>
              <a:gd name="connsiteY18" fmla="*/ 3078578 h 3126633"/>
              <a:gd name="connsiteX19" fmla="*/ 11791833 w 12192000"/>
              <a:gd name="connsiteY19" fmla="*/ 3078309 h 3126633"/>
              <a:gd name="connsiteX20" fmla="*/ 11752368 w 12192000"/>
              <a:gd name="connsiteY20" fmla="*/ 3079667 h 3126633"/>
              <a:gd name="connsiteX21" fmla="*/ 11693668 w 12192000"/>
              <a:gd name="connsiteY21" fmla="*/ 3086682 h 3126633"/>
              <a:gd name="connsiteX22" fmla="*/ 11632752 w 12192000"/>
              <a:gd name="connsiteY22" fmla="*/ 3102951 h 3126633"/>
              <a:gd name="connsiteX23" fmla="*/ 11597584 w 12192000"/>
              <a:gd name="connsiteY23" fmla="*/ 3109557 h 3126633"/>
              <a:gd name="connsiteX24" fmla="*/ 11573118 w 12192000"/>
              <a:gd name="connsiteY24" fmla="*/ 3117154 h 3126633"/>
              <a:gd name="connsiteX25" fmla="*/ 11504799 w 12192000"/>
              <a:gd name="connsiteY25" fmla="*/ 3121480 h 3126633"/>
              <a:gd name="connsiteX26" fmla="*/ 11443938 w 12192000"/>
              <a:gd name="connsiteY26" fmla="*/ 3120255 h 3126633"/>
              <a:gd name="connsiteX27" fmla="*/ 11436492 w 12192000"/>
              <a:gd name="connsiteY27" fmla="*/ 3121550 h 3126633"/>
              <a:gd name="connsiteX28" fmla="*/ 11407691 w 12192000"/>
              <a:gd name="connsiteY28" fmla="*/ 3107633 h 3126633"/>
              <a:gd name="connsiteX29" fmla="*/ 11341642 w 12192000"/>
              <a:gd name="connsiteY29" fmla="*/ 3101531 h 3126633"/>
              <a:gd name="connsiteX30" fmla="*/ 11307726 w 12192000"/>
              <a:gd name="connsiteY30" fmla="*/ 3095706 h 3126633"/>
              <a:gd name="connsiteX31" fmla="*/ 1982093 w 12192000"/>
              <a:gd name="connsiteY31" fmla="*/ 1505517 h 3126633"/>
              <a:gd name="connsiteX32" fmla="*/ 1978611 w 12192000"/>
              <a:gd name="connsiteY32" fmla="*/ 1502931 h 3126633"/>
              <a:gd name="connsiteX33" fmla="*/ 1931618 w 12192000"/>
              <a:gd name="connsiteY33" fmla="*/ 1488633 h 3126633"/>
              <a:gd name="connsiteX34" fmla="*/ 1925144 w 12192000"/>
              <a:gd name="connsiteY34" fmla="*/ 1491811 h 3126633"/>
              <a:gd name="connsiteX35" fmla="*/ 1858854 w 12192000"/>
              <a:gd name="connsiteY35" fmla="*/ 1451562 h 3126633"/>
              <a:gd name="connsiteX36" fmla="*/ 1764339 w 12192000"/>
              <a:gd name="connsiteY36" fmla="*/ 1434249 h 3126633"/>
              <a:gd name="connsiteX37" fmla="*/ 1693396 w 12192000"/>
              <a:gd name="connsiteY37" fmla="*/ 1427850 h 3126633"/>
              <a:gd name="connsiteX38" fmla="*/ 1653459 w 12192000"/>
              <a:gd name="connsiteY38" fmla="*/ 1421384 h 3126633"/>
              <a:gd name="connsiteX39" fmla="*/ 1624573 w 12192000"/>
              <a:gd name="connsiteY39" fmla="*/ 1419871 h 3126633"/>
              <a:gd name="connsiteX40" fmla="*/ 1550101 w 12192000"/>
              <a:gd name="connsiteY40" fmla="*/ 1398845 h 3126633"/>
              <a:gd name="connsiteX41" fmla="*/ 1426261 w 12192000"/>
              <a:gd name="connsiteY41" fmla="*/ 1356816 h 3126633"/>
              <a:gd name="connsiteX42" fmla="*/ 1400063 w 12192000"/>
              <a:gd name="connsiteY42" fmla="*/ 1349493 h 3126633"/>
              <a:gd name="connsiteX43" fmla="*/ 1378201 w 12192000"/>
              <a:gd name="connsiteY43" fmla="*/ 1349649 h 3126633"/>
              <a:gd name="connsiteX44" fmla="*/ 1373704 w 12192000"/>
              <a:gd name="connsiteY44" fmla="*/ 1355309 h 3126633"/>
              <a:gd name="connsiteX45" fmla="*/ 1359400 w 12192000"/>
              <a:gd name="connsiteY45" fmla="*/ 1352317 h 3126633"/>
              <a:gd name="connsiteX46" fmla="*/ 1355734 w 12192000"/>
              <a:gd name="connsiteY46" fmla="*/ 1352870 h 3126633"/>
              <a:gd name="connsiteX47" fmla="*/ 1334569 w 12192000"/>
              <a:gd name="connsiteY47" fmla="*/ 1354687 h 3126633"/>
              <a:gd name="connsiteX48" fmla="*/ 1285959 w 12192000"/>
              <a:gd name="connsiteY48" fmla="*/ 1325074 h 3126633"/>
              <a:gd name="connsiteX49" fmla="*/ 1228970 w 12192000"/>
              <a:gd name="connsiteY49" fmla="*/ 1316194 h 3126633"/>
              <a:gd name="connsiteX50" fmla="*/ 1081691 w 12192000"/>
              <a:gd name="connsiteY50" fmla="*/ 1276195 h 3126633"/>
              <a:gd name="connsiteX51" fmla="*/ 888229 w 12192000"/>
              <a:gd name="connsiteY51" fmla="*/ 1233330 h 3126633"/>
              <a:gd name="connsiteX52" fmla="*/ 749674 w 12192000"/>
              <a:gd name="connsiteY52" fmla="*/ 1151252 h 3126633"/>
              <a:gd name="connsiteX53" fmla="*/ 634863 w 12192000"/>
              <a:gd name="connsiteY53" fmla="*/ 1125089 h 3126633"/>
              <a:gd name="connsiteX54" fmla="*/ 572744 w 12192000"/>
              <a:gd name="connsiteY54" fmla="*/ 1095470 h 3126633"/>
              <a:gd name="connsiteX55" fmla="*/ 557235 w 12192000"/>
              <a:gd name="connsiteY55" fmla="*/ 1085440 h 3126633"/>
              <a:gd name="connsiteX56" fmla="*/ 554948 w 12192000"/>
              <a:gd name="connsiteY56" fmla="*/ 1085817 h 3126633"/>
              <a:gd name="connsiteX57" fmla="*/ 535764 w 12192000"/>
              <a:gd name="connsiteY57" fmla="*/ 1078928 h 3126633"/>
              <a:gd name="connsiteX58" fmla="*/ 532336 w 12192000"/>
              <a:gd name="connsiteY58" fmla="*/ 1074208 h 3126633"/>
              <a:gd name="connsiteX59" fmla="*/ 519417 w 12192000"/>
              <a:gd name="connsiteY59" fmla="*/ 1068474 h 3126633"/>
              <a:gd name="connsiteX60" fmla="*/ 494620 w 12192000"/>
              <a:gd name="connsiteY60" fmla="*/ 1054470 h 3126633"/>
              <a:gd name="connsiteX61" fmla="*/ 489369 w 12192000"/>
              <a:gd name="connsiteY61" fmla="*/ 1054392 h 3126633"/>
              <a:gd name="connsiteX62" fmla="*/ 451015 w 12192000"/>
              <a:gd name="connsiteY62" fmla="*/ 1037228 h 3126633"/>
              <a:gd name="connsiteX63" fmla="*/ 450196 w 12192000"/>
              <a:gd name="connsiteY63" fmla="*/ 1038199 h 3126633"/>
              <a:gd name="connsiteX64" fmla="*/ 438116 w 12192000"/>
              <a:gd name="connsiteY64" fmla="*/ 1038634 h 3126633"/>
              <a:gd name="connsiteX65" fmla="*/ 415692 w 12192000"/>
              <a:gd name="connsiteY65" fmla="*/ 1036714 h 3126633"/>
              <a:gd name="connsiteX66" fmla="*/ 360396 w 12192000"/>
              <a:gd name="connsiteY66" fmla="*/ 1047226 h 3126633"/>
              <a:gd name="connsiteX67" fmla="*/ 320375 w 12192000"/>
              <a:gd name="connsiteY67" fmla="*/ 1029464 h 3126633"/>
              <a:gd name="connsiteX68" fmla="*/ 312145 w 12192000"/>
              <a:gd name="connsiteY68" fmla="*/ 1026541 h 3126633"/>
              <a:gd name="connsiteX69" fmla="*/ 311908 w 12192000"/>
              <a:gd name="connsiteY69" fmla="*/ 1026752 h 3126633"/>
              <a:gd name="connsiteX70" fmla="*/ 303080 w 12192000"/>
              <a:gd name="connsiteY70" fmla="*/ 1024202 h 3126633"/>
              <a:gd name="connsiteX71" fmla="*/ 297138 w 12192000"/>
              <a:gd name="connsiteY71" fmla="*/ 1021211 h 3126633"/>
              <a:gd name="connsiteX72" fmla="*/ 281171 w 12192000"/>
              <a:gd name="connsiteY72" fmla="*/ 1015539 h 3126633"/>
              <a:gd name="connsiteX73" fmla="*/ 275188 w 12192000"/>
              <a:gd name="connsiteY73" fmla="*/ 1015372 h 3126633"/>
              <a:gd name="connsiteX74" fmla="*/ 225883 w 12192000"/>
              <a:gd name="connsiteY74" fmla="*/ 1034896 h 3126633"/>
              <a:gd name="connsiteX75" fmla="*/ 121223 w 12192000"/>
              <a:gd name="connsiteY75" fmla="*/ 1031062 h 3126633"/>
              <a:gd name="connsiteX76" fmla="*/ 52326 w 12192000"/>
              <a:gd name="connsiteY76" fmla="*/ 1033555 h 3126633"/>
              <a:gd name="connsiteX77" fmla="*/ 16761 w 12192000"/>
              <a:gd name="connsiteY77" fmla="*/ 1032900 h 3126633"/>
              <a:gd name="connsiteX78" fmla="*/ 0 w 12192000"/>
              <a:gd name="connsiteY78" fmla="*/ 1026822 h 3126633"/>
              <a:gd name="connsiteX79" fmla="*/ 0 w 12192000"/>
              <a:gd name="connsiteY79" fmla="*/ 0 h 3126633"/>
              <a:gd name="connsiteX0" fmla="*/ 0 w 12192000"/>
              <a:gd name="connsiteY0" fmla="*/ 0 h 3126633"/>
              <a:gd name="connsiteX1" fmla="*/ 12192000 w 12192000"/>
              <a:gd name="connsiteY1" fmla="*/ 0 h 3126633"/>
              <a:gd name="connsiteX2" fmla="*/ 12191969 w 12192000"/>
              <a:gd name="connsiteY2" fmla="*/ 3121262 h 3126633"/>
              <a:gd name="connsiteX3" fmla="*/ 12188582 w 12192000"/>
              <a:gd name="connsiteY3" fmla="*/ 3121834 h 3126633"/>
              <a:gd name="connsiteX4" fmla="*/ 12185024 w 12192000"/>
              <a:gd name="connsiteY4" fmla="*/ 3122641 h 3126633"/>
              <a:gd name="connsiteX5" fmla="*/ 12171796 w 12192000"/>
              <a:gd name="connsiteY5" fmla="*/ 3121209 h 3126633"/>
              <a:gd name="connsiteX6" fmla="*/ 12166812 w 12192000"/>
              <a:gd name="connsiteY6" fmla="*/ 3126633 h 3126633"/>
              <a:gd name="connsiteX7" fmla="*/ 12122004 w 12192000"/>
              <a:gd name="connsiteY7" fmla="*/ 3124393 h 3126633"/>
              <a:gd name="connsiteX8" fmla="*/ 12036609 w 12192000"/>
              <a:gd name="connsiteY8" fmla="*/ 3109888 h 3126633"/>
              <a:gd name="connsiteX9" fmla="*/ 12023452 w 12192000"/>
              <a:gd name="connsiteY9" fmla="*/ 3103952 h 3126633"/>
              <a:gd name="connsiteX10" fmla="*/ 11936381 w 12192000"/>
              <a:gd name="connsiteY10" fmla="*/ 3094474 h 3126633"/>
              <a:gd name="connsiteX11" fmla="*/ 11876861 w 12192000"/>
              <a:gd name="connsiteY11" fmla="*/ 3084187 h 3126633"/>
              <a:gd name="connsiteX12" fmla="*/ 11864150 w 12192000"/>
              <a:gd name="connsiteY12" fmla="*/ 3078415 h 3126633"/>
              <a:gd name="connsiteX13" fmla="*/ 11849315 w 12192000"/>
              <a:gd name="connsiteY13" fmla="*/ 3083344 h 3126633"/>
              <a:gd name="connsiteX14" fmla="*/ 11844903 w 12192000"/>
              <a:gd name="connsiteY14" fmla="*/ 3088180 h 3126633"/>
              <a:gd name="connsiteX15" fmla="*/ 11797558 w 12192000"/>
              <a:gd name="connsiteY15" fmla="*/ 3078578 h 3126633"/>
              <a:gd name="connsiteX16" fmla="*/ 11791833 w 12192000"/>
              <a:gd name="connsiteY16" fmla="*/ 3078309 h 3126633"/>
              <a:gd name="connsiteX17" fmla="*/ 11752368 w 12192000"/>
              <a:gd name="connsiteY17" fmla="*/ 3079667 h 3126633"/>
              <a:gd name="connsiteX18" fmla="*/ 11693668 w 12192000"/>
              <a:gd name="connsiteY18" fmla="*/ 3086682 h 3126633"/>
              <a:gd name="connsiteX19" fmla="*/ 11632752 w 12192000"/>
              <a:gd name="connsiteY19" fmla="*/ 3102951 h 3126633"/>
              <a:gd name="connsiteX20" fmla="*/ 11597584 w 12192000"/>
              <a:gd name="connsiteY20" fmla="*/ 3109557 h 3126633"/>
              <a:gd name="connsiteX21" fmla="*/ 11573118 w 12192000"/>
              <a:gd name="connsiteY21" fmla="*/ 3117154 h 3126633"/>
              <a:gd name="connsiteX22" fmla="*/ 11504799 w 12192000"/>
              <a:gd name="connsiteY22" fmla="*/ 3121480 h 3126633"/>
              <a:gd name="connsiteX23" fmla="*/ 11443938 w 12192000"/>
              <a:gd name="connsiteY23" fmla="*/ 3120255 h 3126633"/>
              <a:gd name="connsiteX24" fmla="*/ 11436492 w 12192000"/>
              <a:gd name="connsiteY24" fmla="*/ 3121550 h 3126633"/>
              <a:gd name="connsiteX25" fmla="*/ 11407691 w 12192000"/>
              <a:gd name="connsiteY25" fmla="*/ 3107633 h 3126633"/>
              <a:gd name="connsiteX26" fmla="*/ 11341642 w 12192000"/>
              <a:gd name="connsiteY26" fmla="*/ 3101531 h 3126633"/>
              <a:gd name="connsiteX27" fmla="*/ 11307726 w 12192000"/>
              <a:gd name="connsiteY27" fmla="*/ 3095706 h 3126633"/>
              <a:gd name="connsiteX28" fmla="*/ 1982093 w 12192000"/>
              <a:gd name="connsiteY28" fmla="*/ 1505517 h 3126633"/>
              <a:gd name="connsiteX29" fmla="*/ 1978611 w 12192000"/>
              <a:gd name="connsiteY29" fmla="*/ 1502931 h 3126633"/>
              <a:gd name="connsiteX30" fmla="*/ 1931618 w 12192000"/>
              <a:gd name="connsiteY30" fmla="*/ 1488633 h 3126633"/>
              <a:gd name="connsiteX31" fmla="*/ 1925144 w 12192000"/>
              <a:gd name="connsiteY31" fmla="*/ 1491811 h 3126633"/>
              <a:gd name="connsiteX32" fmla="*/ 1858854 w 12192000"/>
              <a:gd name="connsiteY32" fmla="*/ 1451562 h 3126633"/>
              <a:gd name="connsiteX33" fmla="*/ 1764339 w 12192000"/>
              <a:gd name="connsiteY33" fmla="*/ 1434249 h 3126633"/>
              <a:gd name="connsiteX34" fmla="*/ 1693396 w 12192000"/>
              <a:gd name="connsiteY34" fmla="*/ 1427850 h 3126633"/>
              <a:gd name="connsiteX35" fmla="*/ 1653459 w 12192000"/>
              <a:gd name="connsiteY35" fmla="*/ 1421384 h 3126633"/>
              <a:gd name="connsiteX36" fmla="*/ 1624573 w 12192000"/>
              <a:gd name="connsiteY36" fmla="*/ 1419871 h 3126633"/>
              <a:gd name="connsiteX37" fmla="*/ 1550101 w 12192000"/>
              <a:gd name="connsiteY37" fmla="*/ 1398845 h 3126633"/>
              <a:gd name="connsiteX38" fmla="*/ 1426261 w 12192000"/>
              <a:gd name="connsiteY38" fmla="*/ 1356816 h 3126633"/>
              <a:gd name="connsiteX39" fmla="*/ 1400063 w 12192000"/>
              <a:gd name="connsiteY39" fmla="*/ 1349493 h 3126633"/>
              <a:gd name="connsiteX40" fmla="*/ 1378201 w 12192000"/>
              <a:gd name="connsiteY40" fmla="*/ 1349649 h 3126633"/>
              <a:gd name="connsiteX41" fmla="*/ 1373704 w 12192000"/>
              <a:gd name="connsiteY41" fmla="*/ 1355309 h 3126633"/>
              <a:gd name="connsiteX42" fmla="*/ 1359400 w 12192000"/>
              <a:gd name="connsiteY42" fmla="*/ 1352317 h 3126633"/>
              <a:gd name="connsiteX43" fmla="*/ 1355734 w 12192000"/>
              <a:gd name="connsiteY43" fmla="*/ 1352870 h 3126633"/>
              <a:gd name="connsiteX44" fmla="*/ 1334569 w 12192000"/>
              <a:gd name="connsiteY44" fmla="*/ 1354687 h 3126633"/>
              <a:gd name="connsiteX45" fmla="*/ 1285959 w 12192000"/>
              <a:gd name="connsiteY45" fmla="*/ 1325074 h 3126633"/>
              <a:gd name="connsiteX46" fmla="*/ 1228970 w 12192000"/>
              <a:gd name="connsiteY46" fmla="*/ 1316194 h 3126633"/>
              <a:gd name="connsiteX47" fmla="*/ 1081691 w 12192000"/>
              <a:gd name="connsiteY47" fmla="*/ 1276195 h 3126633"/>
              <a:gd name="connsiteX48" fmla="*/ 888229 w 12192000"/>
              <a:gd name="connsiteY48" fmla="*/ 1233330 h 3126633"/>
              <a:gd name="connsiteX49" fmla="*/ 749674 w 12192000"/>
              <a:gd name="connsiteY49" fmla="*/ 1151252 h 3126633"/>
              <a:gd name="connsiteX50" fmla="*/ 634863 w 12192000"/>
              <a:gd name="connsiteY50" fmla="*/ 1125089 h 3126633"/>
              <a:gd name="connsiteX51" fmla="*/ 572744 w 12192000"/>
              <a:gd name="connsiteY51" fmla="*/ 1095470 h 3126633"/>
              <a:gd name="connsiteX52" fmla="*/ 557235 w 12192000"/>
              <a:gd name="connsiteY52" fmla="*/ 1085440 h 3126633"/>
              <a:gd name="connsiteX53" fmla="*/ 554948 w 12192000"/>
              <a:gd name="connsiteY53" fmla="*/ 1085817 h 3126633"/>
              <a:gd name="connsiteX54" fmla="*/ 535764 w 12192000"/>
              <a:gd name="connsiteY54" fmla="*/ 1078928 h 3126633"/>
              <a:gd name="connsiteX55" fmla="*/ 532336 w 12192000"/>
              <a:gd name="connsiteY55" fmla="*/ 1074208 h 3126633"/>
              <a:gd name="connsiteX56" fmla="*/ 519417 w 12192000"/>
              <a:gd name="connsiteY56" fmla="*/ 1068474 h 3126633"/>
              <a:gd name="connsiteX57" fmla="*/ 494620 w 12192000"/>
              <a:gd name="connsiteY57" fmla="*/ 1054470 h 3126633"/>
              <a:gd name="connsiteX58" fmla="*/ 489369 w 12192000"/>
              <a:gd name="connsiteY58" fmla="*/ 1054392 h 3126633"/>
              <a:gd name="connsiteX59" fmla="*/ 451015 w 12192000"/>
              <a:gd name="connsiteY59" fmla="*/ 1037228 h 3126633"/>
              <a:gd name="connsiteX60" fmla="*/ 450196 w 12192000"/>
              <a:gd name="connsiteY60" fmla="*/ 1038199 h 3126633"/>
              <a:gd name="connsiteX61" fmla="*/ 438116 w 12192000"/>
              <a:gd name="connsiteY61" fmla="*/ 1038634 h 3126633"/>
              <a:gd name="connsiteX62" fmla="*/ 415692 w 12192000"/>
              <a:gd name="connsiteY62" fmla="*/ 1036714 h 3126633"/>
              <a:gd name="connsiteX63" fmla="*/ 360396 w 12192000"/>
              <a:gd name="connsiteY63" fmla="*/ 1047226 h 3126633"/>
              <a:gd name="connsiteX64" fmla="*/ 320375 w 12192000"/>
              <a:gd name="connsiteY64" fmla="*/ 1029464 h 3126633"/>
              <a:gd name="connsiteX65" fmla="*/ 312145 w 12192000"/>
              <a:gd name="connsiteY65" fmla="*/ 1026541 h 3126633"/>
              <a:gd name="connsiteX66" fmla="*/ 311908 w 12192000"/>
              <a:gd name="connsiteY66" fmla="*/ 1026752 h 3126633"/>
              <a:gd name="connsiteX67" fmla="*/ 303080 w 12192000"/>
              <a:gd name="connsiteY67" fmla="*/ 1024202 h 3126633"/>
              <a:gd name="connsiteX68" fmla="*/ 297138 w 12192000"/>
              <a:gd name="connsiteY68" fmla="*/ 1021211 h 3126633"/>
              <a:gd name="connsiteX69" fmla="*/ 281171 w 12192000"/>
              <a:gd name="connsiteY69" fmla="*/ 1015539 h 3126633"/>
              <a:gd name="connsiteX70" fmla="*/ 275188 w 12192000"/>
              <a:gd name="connsiteY70" fmla="*/ 1015372 h 3126633"/>
              <a:gd name="connsiteX71" fmla="*/ 225883 w 12192000"/>
              <a:gd name="connsiteY71" fmla="*/ 1034896 h 3126633"/>
              <a:gd name="connsiteX72" fmla="*/ 121223 w 12192000"/>
              <a:gd name="connsiteY72" fmla="*/ 1031062 h 3126633"/>
              <a:gd name="connsiteX73" fmla="*/ 52326 w 12192000"/>
              <a:gd name="connsiteY73" fmla="*/ 1033555 h 3126633"/>
              <a:gd name="connsiteX74" fmla="*/ 16761 w 12192000"/>
              <a:gd name="connsiteY74" fmla="*/ 1032900 h 3126633"/>
              <a:gd name="connsiteX75" fmla="*/ 0 w 12192000"/>
              <a:gd name="connsiteY75" fmla="*/ 1026822 h 3126633"/>
              <a:gd name="connsiteX76" fmla="*/ 0 w 12192000"/>
              <a:gd name="connsiteY76" fmla="*/ 0 h 3126633"/>
              <a:gd name="connsiteX0" fmla="*/ 0 w 12192000"/>
              <a:gd name="connsiteY0" fmla="*/ 0 h 3126633"/>
              <a:gd name="connsiteX1" fmla="*/ 12192000 w 12192000"/>
              <a:gd name="connsiteY1" fmla="*/ 0 h 3126633"/>
              <a:gd name="connsiteX2" fmla="*/ 12191969 w 12192000"/>
              <a:gd name="connsiteY2" fmla="*/ 3121262 h 3126633"/>
              <a:gd name="connsiteX3" fmla="*/ 12188582 w 12192000"/>
              <a:gd name="connsiteY3" fmla="*/ 3121834 h 3126633"/>
              <a:gd name="connsiteX4" fmla="*/ 12185024 w 12192000"/>
              <a:gd name="connsiteY4" fmla="*/ 3122641 h 3126633"/>
              <a:gd name="connsiteX5" fmla="*/ 12171796 w 12192000"/>
              <a:gd name="connsiteY5" fmla="*/ 3121209 h 3126633"/>
              <a:gd name="connsiteX6" fmla="*/ 12166812 w 12192000"/>
              <a:gd name="connsiteY6" fmla="*/ 3126633 h 3126633"/>
              <a:gd name="connsiteX7" fmla="*/ 12122004 w 12192000"/>
              <a:gd name="connsiteY7" fmla="*/ 3124393 h 3126633"/>
              <a:gd name="connsiteX8" fmla="*/ 12036609 w 12192000"/>
              <a:gd name="connsiteY8" fmla="*/ 3109888 h 3126633"/>
              <a:gd name="connsiteX9" fmla="*/ 12023452 w 12192000"/>
              <a:gd name="connsiteY9" fmla="*/ 3103952 h 3126633"/>
              <a:gd name="connsiteX10" fmla="*/ 11936381 w 12192000"/>
              <a:gd name="connsiteY10" fmla="*/ 3094474 h 3126633"/>
              <a:gd name="connsiteX11" fmla="*/ 11876861 w 12192000"/>
              <a:gd name="connsiteY11" fmla="*/ 3084187 h 3126633"/>
              <a:gd name="connsiteX12" fmla="*/ 11864150 w 12192000"/>
              <a:gd name="connsiteY12" fmla="*/ 3078415 h 3126633"/>
              <a:gd name="connsiteX13" fmla="*/ 11849315 w 12192000"/>
              <a:gd name="connsiteY13" fmla="*/ 3083344 h 3126633"/>
              <a:gd name="connsiteX14" fmla="*/ 11844903 w 12192000"/>
              <a:gd name="connsiteY14" fmla="*/ 3088180 h 3126633"/>
              <a:gd name="connsiteX15" fmla="*/ 11797558 w 12192000"/>
              <a:gd name="connsiteY15" fmla="*/ 3078578 h 3126633"/>
              <a:gd name="connsiteX16" fmla="*/ 11791833 w 12192000"/>
              <a:gd name="connsiteY16" fmla="*/ 3078309 h 3126633"/>
              <a:gd name="connsiteX17" fmla="*/ 11752368 w 12192000"/>
              <a:gd name="connsiteY17" fmla="*/ 3079667 h 3126633"/>
              <a:gd name="connsiteX18" fmla="*/ 11693668 w 12192000"/>
              <a:gd name="connsiteY18" fmla="*/ 3086682 h 3126633"/>
              <a:gd name="connsiteX19" fmla="*/ 11632752 w 12192000"/>
              <a:gd name="connsiteY19" fmla="*/ 3102951 h 3126633"/>
              <a:gd name="connsiteX20" fmla="*/ 11597584 w 12192000"/>
              <a:gd name="connsiteY20" fmla="*/ 3109557 h 3126633"/>
              <a:gd name="connsiteX21" fmla="*/ 11573118 w 12192000"/>
              <a:gd name="connsiteY21" fmla="*/ 3117154 h 3126633"/>
              <a:gd name="connsiteX22" fmla="*/ 11504799 w 12192000"/>
              <a:gd name="connsiteY22" fmla="*/ 3121480 h 3126633"/>
              <a:gd name="connsiteX23" fmla="*/ 11443938 w 12192000"/>
              <a:gd name="connsiteY23" fmla="*/ 3120255 h 3126633"/>
              <a:gd name="connsiteX24" fmla="*/ 11436492 w 12192000"/>
              <a:gd name="connsiteY24" fmla="*/ 3121550 h 3126633"/>
              <a:gd name="connsiteX25" fmla="*/ 11407691 w 12192000"/>
              <a:gd name="connsiteY25" fmla="*/ 3107633 h 3126633"/>
              <a:gd name="connsiteX26" fmla="*/ 11341642 w 12192000"/>
              <a:gd name="connsiteY26" fmla="*/ 3101531 h 3126633"/>
              <a:gd name="connsiteX27" fmla="*/ 11307726 w 12192000"/>
              <a:gd name="connsiteY27" fmla="*/ 3095706 h 3126633"/>
              <a:gd name="connsiteX28" fmla="*/ 1982093 w 12192000"/>
              <a:gd name="connsiteY28" fmla="*/ 1505517 h 3126633"/>
              <a:gd name="connsiteX29" fmla="*/ 1931618 w 12192000"/>
              <a:gd name="connsiteY29" fmla="*/ 1488633 h 3126633"/>
              <a:gd name="connsiteX30" fmla="*/ 1925144 w 12192000"/>
              <a:gd name="connsiteY30" fmla="*/ 1491811 h 3126633"/>
              <a:gd name="connsiteX31" fmla="*/ 1858854 w 12192000"/>
              <a:gd name="connsiteY31" fmla="*/ 1451562 h 3126633"/>
              <a:gd name="connsiteX32" fmla="*/ 1764339 w 12192000"/>
              <a:gd name="connsiteY32" fmla="*/ 1434249 h 3126633"/>
              <a:gd name="connsiteX33" fmla="*/ 1693396 w 12192000"/>
              <a:gd name="connsiteY33" fmla="*/ 1427850 h 3126633"/>
              <a:gd name="connsiteX34" fmla="*/ 1653459 w 12192000"/>
              <a:gd name="connsiteY34" fmla="*/ 1421384 h 3126633"/>
              <a:gd name="connsiteX35" fmla="*/ 1624573 w 12192000"/>
              <a:gd name="connsiteY35" fmla="*/ 1419871 h 3126633"/>
              <a:gd name="connsiteX36" fmla="*/ 1550101 w 12192000"/>
              <a:gd name="connsiteY36" fmla="*/ 1398845 h 3126633"/>
              <a:gd name="connsiteX37" fmla="*/ 1426261 w 12192000"/>
              <a:gd name="connsiteY37" fmla="*/ 1356816 h 3126633"/>
              <a:gd name="connsiteX38" fmla="*/ 1400063 w 12192000"/>
              <a:gd name="connsiteY38" fmla="*/ 1349493 h 3126633"/>
              <a:gd name="connsiteX39" fmla="*/ 1378201 w 12192000"/>
              <a:gd name="connsiteY39" fmla="*/ 1349649 h 3126633"/>
              <a:gd name="connsiteX40" fmla="*/ 1373704 w 12192000"/>
              <a:gd name="connsiteY40" fmla="*/ 1355309 h 3126633"/>
              <a:gd name="connsiteX41" fmla="*/ 1359400 w 12192000"/>
              <a:gd name="connsiteY41" fmla="*/ 1352317 h 3126633"/>
              <a:gd name="connsiteX42" fmla="*/ 1355734 w 12192000"/>
              <a:gd name="connsiteY42" fmla="*/ 1352870 h 3126633"/>
              <a:gd name="connsiteX43" fmla="*/ 1334569 w 12192000"/>
              <a:gd name="connsiteY43" fmla="*/ 1354687 h 3126633"/>
              <a:gd name="connsiteX44" fmla="*/ 1285959 w 12192000"/>
              <a:gd name="connsiteY44" fmla="*/ 1325074 h 3126633"/>
              <a:gd name="connsiteX45" fmla="*/ 1228970 w 12192000"/>
              <a:gd name="connsiteY45" fmla="*/ 1316194 h 3126633"/>
              <a:gd name="connsiteX46" fmla="*/ 1081691 w 12192000"/>
              <a:gd name="connsiteY46" fmla="*/ 1276195 h 3126633"/>
              <a:gd name="connsiteX47" fmla="*/ 888229 w 12192000"/>
              <a:gd name="connsiteY47" fmla="*/ 1233330 h 3126633"/>
              <a:gd name="connsiteX48" fmla="*/ 749674 w 12192000"/>
              <a:gd name="connsiteY48" fmla="*/ 1151252 h 3126633"/>
              <a:gd name="connsiteX49" fmla="*/ 634863 w 12192000"/>
              <a:gd name="connsiteY49" fmla="*/ 1125089 h 3126633"/>
              <a:gd name="connsiteX50" fmla="*/ 572744 w 12192000"/>
              <a:gd name="connsiteY50" fmla="*/ 1095470 h 3126633"/>
              <a:gd name="connsiteX51" fmla="*/ 557235 w 12192000"/>
              <a:gd name="connsiteY51" fmla="*/ 1085440 h 3126633"/>
              <a:gd name="connsiteX52" fmla="*/ 554948 w 12192000"/>
              <a:gd name="connsiteY52" fmla="*/ 1085817 h 3126633"/>
              <a:gd name="connsiteX53" fmla="*/ 535764 w 12192000"/>
              <a:gd name="connsiteY53" fmla="*/ 1078928 h 3126633"/>
              <a:gd name="connsiteX54" fmla="*/ 532336 w 12192000"/>
              <a:gd name="connsiteY54" fmla="*/ 1074208 h 3126633"/>
              <a:gd name="connsiteX55" fmla="*/ 519417 w 12192000"/>
              <a:gd name="connsiteY55" fmla="*/ 1068474 h 3126633"/>
              <a:gd name="connsiteX56" fmla="*/ 494620 w 12192000"/>
              <a:gd name="connsiteY56" fmla="*/ 1054470 h 3126633"/>
              <a:gd name="connsiteX57" fmla="*/ 489369 w 12192000"/>
              <a:gd name="connsiteY57" fmla="*/ 1054392 h 3126633"/>
              <a:gd name="connsiteX58" fmla="*/ 451015 w 12192000"/>
              <a:gd name="connsiteY58" fmla="*/ 1037228 h 3126633"/>
              <a:gd name="connsiteX59" fmla="*/ 450196 w 12192000"/>
              <a:gd name="connsiteY59" fmla="*/ 1038199 h 3126633"/>
              <a:gd name="connsiteX60" fmla="*/ 438116 w 12192000"/>
              <a:gd name="connsiteY60" fmla="*/ 1038634 h 3126633"/>
              <a:gd name="connsiteX61" fmla="*/ 415692 w 12192000"/>
              <a:gd name="connsiteY61" fmla="*/ 1036714 h 3126633"/>
              <a:gd name="connsiteX62" fmla="*/ 360396 w 12192000"/>
              <a:gd name="connsiteY62" fmla="*/ 1047226 h 3126633"/>
              <a:gd name="connsiteX63" fmla="*/ 320375 w 12192000"/>
              <a:gd name="connsiteY63" fmla="*/ 1029464 h 3126633"/>
              <a:gd name="connsiteX64" fmla="*/ 312145 w 12192000"/>
              <a:gd name="connsiteY64" fmla="*/ 1026541 h 3126633"/>
              <a:gd name="connsiteX65" fmla="*/ 311908 w 12192000"/>
              <a:gd name="connsiteY65" fmla="*/ 1026752 h 3126633"/>
              <a:gd name="connsiteX66" fmla="*/ 303080 w 12192000"/>
              <a:gd name="connsiteY66" fmla="*/ 1024202 h 3126633"/>
              <a:gd name="connsiteX67" fmla="*/ 297138 w 12192000"/>
              <a:gd name="connsiteY67" fmla="*/ 1021211 h 3126633"/>
              <a:gd name="connsiteX68" fmla="*/ 281171 w 12192000"/>
              <a:gd name="connsiteY68" fmla="*/ 1015539 h 3126633"/>
              <a:gd name="connsiteX69" fmla="*/ 275188 w 12192000"/>
              <a:gd name="connsiteY69" fmla="*/ 1015372 h 3126633"/>
              <a:gd name="connsiteX70" fmla="*/ 225883 w 12192000"/>
              <a:gd name="connsiteY70" fmla="*/ 1034896 h 3126633"/>
              <a:gd name="connsiteX71" fmla="*/ 121223 w 12192000"/>
              <a:gd name="connsiteY71" fmla="*/ 1031062 h 3126633"/>
              <a:gd name="connsiteX72" fmla="*/ 52326 w 12192000"/>
              <a:gd name="connsiteY72" fmla="*/ 1033555 h 3126633"/>
              <a:gd name="connsiteX73" fmla="*/ 16761 w 12192000"/>
              <a:gd name="connsiteY73" fmla="*/ 1032900 h 3126633"/>
              <a:gd name="connsiteX74" fmla="*/ 0 w 12192000"/>
              <a:gd name="connsiteY74" fmla="*/ 1026822 h 3126633"/>
              <a:gd name="connsiteX75" fmla="*/ 0 w 12192000"/>
              <a:gd name="connsiteY75" fmla="*/ 0 h 3126633"/>
              <a:gd name="connsiteX0" fmla="*/ 0 w 12192000"/>
              <a:gd name="connsiteY0" fmla="*/ 0 h 3126633"/>
              <a:gd name="connsiteX1" fmla="*/ 12192000 w 12192000"/>
              <a:gd name="connsiteY1" fmla="*/ 0 h 3126633"/>
              <a:gd name="connsiteX2" fmla="*/ 12191969 w 12192000"/>
              <a:gd name="connsiteY2" fmla="*/ 3121262 h 3126633"/>
              <a:gd name="connsiteX3" fmla="*/ 12188582 w 12192000"/>
              <a:gd name="connsiteY3" fmla="*/ 3121834 h 3126633"/>
              <a:gd name="connsiteX4" fmla="*/ 12185024 w 12192000"/>
              <a:gd name="connsiteY4" fmla="*/ 3122641 h 3126633"/>
              <a:gd name="connsiteX5" fmla="*/ 12171796 w 12192000"/>
              <a:gd name="connsiteY5" fmla="*/ 3121209 h 3126633"/>
              <a:gd name="connsiteX6" fmla="*/ 12166812 w 12192000"/>
              <a:gd name="connsiteY6" fmla="*/ 3126633 h 3126633"/>
              <a:gd name="connsiteX7" fmla="*/ 12122004 w 12192000"/>
              <a:gd name="connsiteY7" fmla="*/ 3124393 h 3126633"/>
              <a:gd name="connsiteX8" fmla="*/ 12036609 w 12192000"/>
              <a:gd name="connsiteY8" fmla="*/ 3109888 h 3126633"/>
              <a:gd name="connsiteX9" fmla="*/ 12023452 w 12192000"/>
              <a:gd name="connsiteY9" fmla="*/ 3103952 h 3126633"/>
              <a:gd name="connsiteX10" fmla="*/ 11936381 w 12192000"/>
              <a:gd name="connsiteY10" fmla="*/ 3094474 h 3126633"/>
              <a:gd name="connsiteX11" fmla="*/ 11876861 w 12192000"/>
              <a:gd name="connsiteY11" fmla="*/ 3084187 h 3126633"/>
              <a:gd name="connsiteX12" fmla="*/ 11864150 w 12192000"/>
              <a:gd name="connsiteY12" fmla="*/ 3078415 h 3126633"/>
              <a:gd name="connsiteX13" fmla="*/ 11849315 w 12192000"/>
              <a:gd name="connsiteY13" fmla="*/ 3083344 h 3126633"/>
              <a:gd name="connsiteX14" fmla="*/ 11844903 w 12192000"/>
              <a:gd name="connsiteY14" fmla="*/ 3088180 h 3126633"/>
              <a:gd name="connsiteX15" fmla="*/ 11797558 w 12192000"/>
              <a:gd name="connsiteY15" fmla="*/ 3078578 h 3126633"/>
              <a:gd name="connsiteX16" fmla="*/ 11791833 w 12192000"/>
              <a:gd name="connsiteY16" fmla="*/ 3078309 h 3126633"/>
              <a:gd name="connsiteX17" fmla="*/ 11752368 w 12192000"/>
              <a:gd name="connsiteY17" fmla="*/ 3079667 h 3126633"/>
              <a:gd name="connsiteX18" fmla="*/ 11693668 w 12192000"/>
              <a:gd name="connsiteY18" fmla="*/ 3086682 h 3126633"/>
              <a:gd name="connsiteX19" fmla="*/ 11632752 w 12192000"/>
              <a:gd name="connsiteY19" fmla="*/ 3102951 h 3126633"/>
              <a:gd name="connsiteX20" fmla="*/ 11597584 w 12192000"/>
              <a:gd name="connsiteY20" fmla="*/ 3109557 h 3126633"/>
              <a:gd name="connsiteX21" fmla="*/ 11573118 w 12192000"/>
              <a:gd name="connsiteY21" fmla="*/ 3117154 h 3126633"/>
              <a:gd name="connsiteX22" fmla="*/ 11504799 w 12192000"/>
              <a:gd name="connsiteY22" fmla="*/ 3121480 h 3126633"/>
              <a:gd name="connsiteX23" fmla="*/ 11443938 w 12192000"/>
              <a:gd name="connsiteY23" fmla="*/ 3120255 h 3126633"/>
              <a:gd name="connsiteX24" fmla="*/ 11436492 w 12192000"/>
              <a:gd name="connsiteY24" fmla="*/ 3121550 h 3126633"/>
              <a:gd name="connsiteX25" fmla="*/ 11407691 w 12192000"/>
              <a:gd name="connsiteY25" fmla="*/ 3107633 h 3126633"/>
              <a:gd name="connsiteX26" fmla="*/ 11341642 w 12192000"/>
              <a:gd name="connsiteY26" fmla="*/ 3101531 h 3126633"/>
              <a:gd name="connsiteX27" fmla="*/ 11307726 w 12192000"/>
              <a:gd name="connsiteY27" fmla="*/ 3095706 h 3126633"/>
              <a:gd name="connsiteX28" fmla="*/ 1982093 w 12192000"/>
              <a:gd name="connsiteY28" fmla="*/ 1505517 h 3126633"/>
              <a:gd name="connsiteX29" fmla="*/ 1931618 w 12192000"/>
              <a:gd name="connsiteY29" fmla="*/ 1488633 h 3126633"/>
              <a:gd name="connsiteX30" fmla="*/ 1925144 w 12192000"/>
              <a:gd name="connsiteY30" fmla="*/ 1491811 h 3126633"/>
              <a:gd name="connsiteX31" fmla="*/ 1764339 w 12192000"/>
              <a:gd name="connsiteY31" fmla="*/ 1434249 h 3126633"/>
              <a:gd name="connsiteX32" fmla="*/ 1693396 w 12192000"/>
              <a:gd name="connsiteY32" fmla="*/ 1427850 h 3126633"/>
              <a:gd name="connsiteX33" fmla="*/ 1653459 w 12192000"/>
              <a:gd name="connsiteY33" fmla="*/ 1421384 h 3126633"/>
              <a:gd name="connsiteX34" fmla="*/ 1624573 w 12192000"/>
              <a:gd name="connsiteY34" fmla="*/ 1419871 h 3126633"/>
              <a:gd name="connsiteX35" fmla="*/ 1550101 w 12192000"/>
              <a:gd name="connsiteY35" fmla="*/ 1398845 h 3126633"/>
              <a:gd name="connsiteX36" fmla="*/ 1426261 w 12192000"/>
              <a:gd name="connsiteY36" fmla="*/ 1356816 h 3126633"/>
              <a:gd name="connsiteX37" fmla="*/ 1400063 w 12192000"/>
              <a:gd name="connsiteY37" fmla="*/ 1349493 h 3126633"/>
              <a:gd name="connsiteX38" fmla="*/ 1378201 w 12192000"/>
              <a:gd name="connsiteY38" fmla="*/ 1349649 h 3126633"/>
              <a:gd name="connsiteX39" fmla="*/ 1373704 w 12192000"/>
              <a:gd name="connsiteY39" fmla="*/ 1355309 h 3126633"/>
              <a:gd name="connsiteX40" fmla="*/ 1359400 w 12192000"/>
              <a:gd name="connsiteY40" fmla="*/ 1352317 h 3126633"/>
              <a:gd name="connsiteX41" fmla="*/ 1355734 w 12192000"/>
              <a:gd name="connsiteY41" fmla="*/ 1352870 h 3126633"/>
              <a:gd name="connsiteX42" fmla="*/ 1334569 w 12192000"/>
              <a:gd name="connsiteY42" fmla="*/ 1354687 h 3126633"/>
              <a:gd name="connsiteX43" fmla="*/ 1285959 w 12192000"/>
              <a:gd name="connsiteY43" fmla="*/ 1325074 h 3126633"/>
              <a:gd name="connsiteX44" fmla="*/ 1228970 w 12192000"/>
              <a:gd name="connsiteY44" fmla="*/ 1316194 h 3126633"/>
              <a:gd name="connsiteX45" fmla="*/ 1081691 w 12192000"/>
              <a:gd name="connsiteY45" fmla="*/ 1276195 h 3126633"/>
              <a:gd name="connsiteX46" fmla="*/ 888229 w 12192000"/>
              <a:gd name="connsiteY46" fmla="*/ 1233330 h 3126633"/>
              <a:gd name="connsiteX47" fmla="*/ 749674 w 12192000"/>
              <a:gd name="connsiteY47" fmla="*/ 1151252 h 3126633"/>
              <a:gd name="connsiteX48" fmla="*/ 634863 w 12192000"/>
              <a:gd name="connsiteY48" fmla="*/ 1125089 h 3126633"/>
              <a:gd name="connsiteX49" fmla="*/ 572744 w 12192000"/>
              <a:gd name="connsiteY49" fmla="*/ 1095470 h 3126633"/>
              <a:gd name="connsiteX50" fmla="*/ 557235 w 12192000"/>
              <a:gd name="connsiteY50" fmla="*/ 1085440 h 3126633"/>
              <a:gd name="connsiteX51" fmla="*/ 554948 w 12192000"/>
              <a:gd name="connsiteY51" fmla="*/ 1085817 h 3126633"/>
              <a:gd name="connsiteX52" fmla="*/ 535764 w 12192000"/>
              <a:gd name="connsiteY52" fmla="*/ 1078928 h 3126633"/>
              <a:gd name="connsiteX53" fmla="*/ 532336 w 12192000"/>
              <a:gd name="connsiteY53" fmla="*/ 1074208 h 3126633"/>
              <a:gd name="connsiteX54" fmla="*/ 519417 w 12192000"/>
              <a:gd name="connsiteY54" fmla="*/ 1068474 h 3126633"/>
              <a:gd name="connsiteX55" fmla="*/ 494620 w 12192000"/>
              <a:gd name="connsiteY55" fmla="*/ 1054470 h 3126633"/>
              <a:gd name="connsiteX56" fmla="*/ 489369 w 12192000"/>
              <a:gd name="connsiteY56" fmla="*/ 1054392 h 3126633"/>
              <a:gd name="connsiteX57" fmla="*/ 451015 w 12192000"/>
              <a:gd name="connsiteY57" fmla="*/ 1037228 h 3126633"/>
              <a:gd name="connsiteX58" fmla="*/ 450196 w 12192000"/>
              <a:gd name="connsiteY58" fmla="*/ 1038199 h 3126633"/>
              <a:gd name="connsiteX59" fmla="*/ 438116 w 12192000"/>
              <a:gd name="connsiteY59" fmla="*/ 1038634 h 3126633"/>
              <a:gd name="connsiteX60" fmla="*/ 415692 w 12192000"/>
              <a:gd name="connsiteY60" fmla="*/ 1036714 h 3126633"/>
              <a:gd name="connsiteX61" fmla="*/ 360396 w 12192000"/>
              <a:gd name="connsiteY61" fmla="*/ 1047226 h 3126633"/>
              <a:gd name="connsiteX62" fmla="*/ 320375 w 12192000"/>
              <a:gd name="connsiteY62" fmla="*/ 1029464 h 3126633"/>
              <a:gd name="connsiteX63" fmla="*/ 312145 w 12192000"/>
              <a:gd name="connsiteY63" fmla="*/ 1026541 h 3126633"/>
              <a:gd name="connsiteX64" fmla="*/ 311908 w 12192000"/>
              <a:gd name="connsiteY64" fmla="*/ 1026752 h 3126633"/>
              <a:gd name="connsiteX65" fmla="*/ 303080 w 12192000"/>
              <a:gd name="connsiteY65" fmla="*/ 1024202 h 3126633"/>
              <a:gd name="connsiteX66" fmla="*/ 297138 w 12192000"/>
              <a:gd name="connsiteY66" fmla="*/ 1021211 h 3126633"/>
              <a:gd name="connsiteX67" fmla="*/ 281171 w 12192000"/>
              <a:gd name="connsiteY67" fmla="*/ 1015539 h 3126633"/>
              <a:gd name="connsiteX68" fmla="*/ 275188 w 12192000"/>
              <a:gd name="connsiteY68" fmla="*/ 1015372 h 3126633"/>
              <a:gd name="connsiteX69" fmla="*/ 225883 w 12192000"/>
              <a:gd name="connsiteY69" fmla="*/ 1034896 h 3126633"/>
              <a:gd name="connsiteX70" fmla="*/ 121223 w 12192000"/>
              <a:gd name="connsiteY70" fmla="*/ 1031062 h 3126633"/>
              <a:gd name="connsiteX71" fmla="*/ 52326 w 12192000"/>
              <a:gd name="connsiteY71" fmla="*/ 1033555 h 3126633"/>
              <a:gd name="connsiteX72" fmla="*/ 16761 w 12192000"/>
              <a:gd name="connsiteY72" fmla="*/ 1032900 h 3126633"/>
              <a:gd name="connsiteX73" fmla="*/ 0 w 12192000"/>
              <a:gd name="connsiteY73" fmla="*/ 1026822 h 3126633"/>
              <a:gd name="connsiteX74" fmla="*/ 0 w 12192000"/>
              <a:gd name="connsiteY74" fmla="*/ 0 h 3126633"/>
              <a:gd name="connsiteX0" fmla="*/ 0 w 12192000"/>
              <a:gd name="connsiteY0" fmla="*/ 0 h 3126633"/>
              <a:gd name="connsiteX1" fmla="*/ 12192000 w 12192000"/>
              <a:gd name="connsiteY1" fmla="*/ 0 h 3126633"/>
              <a:gd name="connsiteX2" fmla="*/ 12191969 w 12192000"/>
              <a:gd name="connsiteY2" fmla="*/ 3121262 h 3126633"/>
              <a:gd name="connsiteX3" fmla="*/ 12188582 w 12192000"/>
              <a:gd name="connsiteY3" fmla="*/ 3121834 h 3126633"/>
              <a:gd name="connsiteX4" fmla="*/ 12185024 w 12192000"/>
              <a:gd name="connsiteY4" fmla="*/ 3122641 h 3126633"/>
              <a:gd name="connsiteX5" fmla="*/ 12171796 w 12192000"/>
              <a:gd name="connsiteY5" fmla="*/ 3121209 h 3126633"/>
              <a:gd name="connsiteX6" fmla="*/ 12166812 w 12192000"/>
              <a:gd name="connsiteY6" fmla="*/ 3126633 h 3126633"/>
              <a:gd name="connsiteX7" fmla="*/ 12122004 w 12192000"/>
              <a:gd name="connsiteY7" fmla="*/ 3124393 h 3126633"/>
              <a:gd name="connsiteX8" fmla="*/ 12036609 w 12192000"/>
              <a:gd name="connsiteY8" fmla="*/ 3109888 h 3126633"/>
              <a:gd name="connsiteX9" fmla="*/ 12023452 w 12192000"/>
              <a:gd name="connsiteY9" fmla="*/ 3103952 h 3126633"/>
              <a:gd name="connsiteX10" fmla="*/ 11936381 w 12192000"/>
              <a:gd name="connsiteY10" fmla="*/ 3094474 h 3126633"/>
              <a:gd name="connsiteX11" fmla="*/ 11876861 w 12192000"/>
              <a:gd name="connsiteY11" fmla="*/ 3084187 h 3126633"/>
              <a:gd name="connsiteX12" fmla="*/ 11864150 w 12192000"/>
              <a:gd name="connsiteY12" fmla="*/ 3078415 h 3126633"/>
              <a:gd name="connsiteX13" fmla="*/ 11849315 w 12192000"/>
              <a:gd name="connsiteY13" fmla="*/ 3083344 h 3126633"/>
              <a:gd name="connsiteX14" fmla="*/ 11844903 w 12192000"/>
              <a:gd name="connsiteY14" fmla="*/ 3088180 h 3126633"/>
              <a:gd name="connsiteX15" fmla="*/ 11797558 w 12192000"/>
              <a:gd name="connsiteY15" fmla="*/ 3078578 h 3126633"/>
              <a:gd name="connsiteX16" fmla="*/ 11791833 w 12192000"/>
              <a:gd name="connsiteY16" fmla="*/ 3078309 h 3126633"/>
              <a:gd name="connsiteX17" fmla="*/ 11752368 w 12192000"/>
              <a:gd name="connsiteY17" fmla="*/ 3079667 h 3126633"/>
              <a:gd name="connsiteX18" fmla="*/ 11693668 w 12192000"/>
              <a:gd name="connsiteY18" fmla="*/ 3086682 h 3126633"/>
              <a:gd name="connsiteX19" fmla="*/ 11632752 w 12192000"/>
              <a:gd name="connsiteY19" fmla="*/ 3102951 h 3126633"/>
              <a:gd name="connsiteX20" fmla="*/ 11597584 w 12192000"/>
              <a:gd name="connsiteY20" fmla="*/ 3109557 h 3126633"/>
              <a:gd name="connsiteX21" fmla="*/ 11573118 w 12192000"/>
              <a:gd name="connsiteY21" fmla="*/ 3117154 h 3126633"/>
              <a:gd name="connsiteX22" fmla="*/ 11504799 w 12192000"/>
              <a:gd name="connsiteY22" fmla="*/ 3121480 h 3126633"/>
              <a:gd name="connsiteX23" fmla="*/ 11443938 w 12192000"/>
              <a:gd name="connsiteY23" fmla="*/ 3120255 h 3126633"/>
              <a:gd name="connsiteX24" fmla="*/ 11436492 w 12192000"/>
              <a:gd name="connsiteY24" fmla="*/ 3121550 h 3126633"/>
              <a:gd name="connsiteX25" fmla="*/ 11407691 w 12192000"/>
              <a:gd name="connsiteY25" fmla="*/ 3107633 h 3126633"/>
              <a:gd name="connsiteX26" fmla="*/ 11341642 w 12192000"/>
              <a:gd name="connsiteY26" fmla="*/ 3101531 h 3126633"/>
              <a:gd name="connsiteX27" fmla="*/ 11307726 w 12192000"/>
              <a:gd name="connsiteY27" fmla="*/ 3095706 h 3126633"/>
              <a:gd name="connsiteX28" fmla="*/ 1982093 w 12192000"/>
              <a:gd name="connsiteY28" fmla="*/ 1505517 h 3126633"/>
              <a:gd name="connsiteX29" fmla="*/ 1931618 w 12192000"/>
              <a:gd name="connsiteY29" fmla="*/ 1488633 h 3126633"/>
              <a:gd name="connsiteX30" fmla="*/ 1925144 w 12192000"/>
              <a:gd name="connsiteY30" fmla="*/ 1491811 h 3126633"/>
              <a:gd name="connsiteX31" fmla="*/ 1693396 w 12192000"/>
              <a:gd name="connsiteY31" fmla="*/ 1427850 h 3126633"/>
              <a:gd name="connsiteX32" fmla="*/ 1653459 w 12192000"/>
              <a:gd name="connsiteY32" fmla="*/ 1421384 h 3126633"/>
              <a:gd name="connsiteX33" fmla="*/ 1624573 w 12192000"/>
              <a:gd name="connsiteY33" fmla="*/ 1419871 h 3126633"/>
              <a:gd name="connsiteX34" fmla="*/ 1550101 w 12192000"/>
              <a:gd name="connsiteY34" fmla="*/ 1398845 h 3126633"/>
              <a:gd name="connsiteX35" fmla="*/ 1426261 w 12192000"/>
              <a:gd name="connsiteY35" fmla="*/ 1356816 h 3126633"/>
              <a:gd name="connsiteX36" fmla="*/ 1400063 w 12192000"/>
              <a:gd name="connsiteY36" fmla="*/ 1349493 h 3126633"/>
              <a:gd name="connsiteX37" fmla="*/ 1378201 w 12192000"/>
              <a:gd name="connsiteY37" fmla="*/ 1349649 h 3126633"/>
              <a:gd name="connsiteX38" fmla="*/ 1373704 w 12192000"/>
              <a:gd name="connsiteY38" fmla="*/ 1355309 h 3126633"/>
              <a:gd name="connsiteX39" fmla="*/ 1359400 w 12192000"/>
              <a:gd name="connsiteY39" fmla="*/ 1352317 h 3126633"/>
              <a:gd name="connsiteX40" fmla="*/ 1355734 w 12192000"/>
              <a:gd name="connsiteY40" fmla="*/ 1352870 h 3126633"/>
              <a:gd name="connsiteX41" fmla="*/ 1334569 w 12192000"/>
              <a:gd name="connsiteY41" fmla="*/ 1354687 h 3126633"/>
              <a:gd name="connsiteX42" fmla="*/ 1285959 w 12192000"/>
              <a:gd name="connsiteY42" fmla="*/ 1325074 h 3126633"/>
              <a:gd name="connsiteX43" fmla="*/ 1228970 w 12192000"/>
              <a:gd name="connsiteY43" fmla="*/ 1316194 h 3126633"/>
              <a:gd name="connsiteX44" fmla="*/ 1081691 w 12192000"/>
              <a:gd name="connsiteY44" fmla="*/ 1276195 h 3126633"/>
              <a:gd name="connsiteX45" fmla="*/ 888229 w 12192000"/>
              <a:gd name="connsiteY45" fmla="*/ 1233330 h 3126633"/>
              <a:gd name="connsiteX46" fmla="*/ 749674 w 12192000"/>
              <a:gd name="connsiteY46" fmla="*/ 1151252 h 3126633"/>
              <a:gd name="connsiteX47" fmla="*/ 634863 w 12192000"/>
              <a:gd name="connsiteY47" fmla="*/ 1125089 h 3126633"/>
              <a:gd name="connsiteX48" fmla="*/ 572744 w 12192000"/>
              <a:gd name="connsiteY48" fmla="*/ 1095470 h 3126633"/>
              <a:gd name="connsiteX49" fmla="*/ 557235 w 12192000"/>
              <a:gd name="connsiteY49" fmla="*/ 1085440 h 3126633"/>
              <a:gd name="connsiteX50" fmla="*/ 554948 w 12192000"/>
              <a:gd name="connsiteY50" fmla="*/ 1085817 h 3126633"/>
              <a:gd name="connsiteX51" fmla="*/ 535764 w 12192000"/>
              <a:gd name="connsiteY51" fmla="*/ 1078928 h 3126633"/>
              <a:gd name="connsiteX52" fmla="*/ 532336 w 12192000"/>
              <a:gd name="connsiteY52" fmla="*/ 1074208 h 3126633"/>
              <a:gd name="connsiteX53" fmla="*/ 519417 w 12192000"/>
              <a:gd name="connsiteY53" fmla="*/ 1068474 h 3126633"/>
              <a:gd name="connsiteX54" fmla="*/ 494620 w 12192000"/>
              <a:gd name="connsiteY54" fmla="*/ 1054470 h 3126633"/>
              <a:gd name="connsiteX55" fmla="*/ 489369 w 12192000"/>
              <a:gd name="connsiteY55" fmla="*/ 1054392 h 3126633"/>
              <a:gd name="connsiteX56" fmla="*/ 451015 w 12192000"/>
              <a:gd name="connsiteY56" fmla="*/ 1037228 h 3126633"/>
              <a:gd name="connsiteX57" fmla="*/ 450196 w 12192000"/>
              <a:gd name="connsiteY57" fmla="*/ 1038199 h 3126633"/>
              <a:gd name="connsiteX58" fmla="*/ 438116 w 12192000"/>
              <a:gd name="connsiteY58" fmla="*/ 1038634 h 3126633"/>
              <a:gd name="connsiteX59" fmla="*/ 415692 w 12192000"/>
              <a:gd name="connsiteY59" fmla="*/ 1036714 h 3126633"/>
              <a:gd name="connsiteX60" fmla="*/ 360396 w 12192000"/>
              <a:gd name="connsiteY60" fmla="*/ 1047226 h 3126633"/>
              <a:gd name="connsiteX61" fmla="*/ 320375 w 12192000"/>
              <a:gd name="connsiteY61" fmla="*/ 1029464 h 3126633"/>
              <a:gd name="connsiteX62" fmla="*/ 312145 w 12192000"/>
              <a:gd name="connsiteY62" fmla="*/ 1026541 h 3126633"/>
              <a:gd name="connsiteX63" fmla="*/ 311908 w 12192000"/>
              <a:gd name="connsiteY63" fmla="*/ 1026752 h 3126633"/>
              <a:gd name="connsiteX64" fmla="*/ 303080 w 12192000"/>
              <a:gd name="connsiteY64" fmla="*/ 1024202 h 3126633"/>
              <a:gd name="connsiteX65" fmla="*/ 297138 w 12192000"/>
              <a:gd name="connsiteY65" fmla="*/ 1021211 h 3126633"/>
              <a:gd name="connsiteX66" fmla="*/ 281171 w 12192000"/>
              <a:gd name="connsiteY66" fmla="*/ 1015539 h 3126633"/>
              <a:gd name="connsiteX67" fmla="*/ 275188 w 12192000"/>
              <a:gd name="connsiteY67" fmla="*/ 1015372 h 3126633"/>
              <a:gd name="connsiteX68" fmla="*/ 225883 w 12192000"/>
              <a:gd name="connsiteY68" fmla="*/ 1034896 h 3126633"/>
              <a:gd name="connsiteX69" fmla="*/ 121223 w 12192000"/>
              <a:gd name="connsiteY69" fmla="*/ 1031062 h 3126633"/>
              <a:gd name="connsiteX70" fmla="*/ 52326 w 12192000"/>
              <a:gd name="connsiteY70" fmla="*/ 1033555 h 3126633"/>
              <a:gd name="connsiteX71" fmla="*/ 16761 w 12192000"/>
              <a:gd name="connsiteY71" fmla="*/ 1032900 h 3126633"/>
              <a:gd name="connsiteX72" fmla="*/ 0 w 12192000"/>
              <a:gd name="connsiteY72" fmla="*/ 1026822 h 3126633"/>
              <a:gd name="connsiteX73" fmla="*/ 0 w 12192000"/>
              <a:gd name="connsiteY73" fmla="*/ 0 h 3126633"/>
              <a:gd name="connsiteX0" fmla="*/ 0 w 12192000"/>
              <a:gd name="connsiteY0" fmla="*/ 0 h 3126633"/>
              <a:gd name="connsiteX1" fmla="*/ 12192000 w 12192000"/>
              <a:gd name="connsiteY1" fmla="*/ 0 h 3126633"/>
              <a:gd name="connsiteX2" fmla="*/ 12191969 w 12192000"/>
              <a:gd name="connsiteY2" fmla="*/ 3121262 h 3126633"/>
              <a:gd name="connsiteX3" fmla="*/ 12188582 w 12192000"/>
              <a:gd name="connsiteY3" fmla="*/ 3121834 h 3126633"/>
              <a:gd name="connsiteX4" fmla="*/ 12185024 w 12192000"/>
              <a:gd name="connsiteY4" fmla="*/ 3122641 h 3126633"/>
              <a:gd name="connsiteX5" fmla="*/ 12171796 w 12192000"/>
              <a:gd name="connsiteY5" fmla="*/ 3121209 h 3126633"/>
              <a:gd name="connsiteX6" fmla="*/ 12166812 w 12192000"/>
              <a:gd name="connsiteY6" fmla="*/ 3126633 h 3126633"/>
              <a:gd name="connsiteX7" fmla="*/ 12122004 w 12192000"/>
              <a:gd name="connsiteY7" fmla="*/ 3124393 h 3126633"/>
              <a:gd name="connsiteX8" fmla="*/ 12036609 w 12192000"/>
              <a:gd name="connsiteY8" fmla="*/ 3109888 h 3126633"/>
              <a:gd name="connsiteX9" fmla="*/ 12023452 w 12192000"/>
              <a:gd name="connsiteY9" fmla="*/ 3103952 h 3126633"/>
              <a:gd name="connsiteX10" fmla="*/ 11936381 w 12192000"/>
              <a:gd name="connsiteY10" fmla="*/ 3094474 h 3126633"/>
              <a:gd name="connsiteX11" fmla="*/ 11876861 w 12192000"/>
              <a:gd name="connsiteY11" fmla="*/ 3084187 h 3126633"/>
              <a:gd name="connsiteX12" fmla="*/ 11864150 w 12192000"/>
              <a:gd name="connsiteY12" fmla="*/ 3078415 h 3126633"/>
              <a:gd name="connsiteX13" fmla="*/ 11849315 w 12192000"/>
              <a:gd name="connsiteY13" fmla="*/ 3083344 h 3126633"/>
              <a:gd name="connsiteX14" fmla="*/ 11844903 w 12192000"/>
              <a:gd name="connsiteY14" fmla="*/ 3088180 h 3126633"/>
              <a:gd name="connsiteX15" fmla="*/ 11797558 w 12192000"/>
              <a:gd name="connsiteY15" fmla="*/ 3078578 h 3126633"/>
              <a:gd name="connsiteX16" fmla="*/ 11791833 w 12192000"/>
              <a:gd name="connsiteY16" fmla="*/ 3078309 h 3126633"/>
              <a:gd name="connsiteX17" fmla="*/ 11752368 w 12192000"/>
              <a:gd name="connsiteY17" fmla="*/ 3079667 h 3126633"/>
              <a:gd name="connsiteX18" fmla="*/ 11693668 w 12192000"/>
              <a:gd name="connsiteY18" fmla="*/ 3086682 h 3126633"/>
              <a:gd name="connsiteX19" fmla="*/ 11632752 w 12192000"/>
              <a:gd name="connsiteY19" fmla="*/ 3102951 h 3126633"/>
              <a:gd name="connsiteX20" fmla="*/ 11597584 w 12192000"/>
              <a:gd name="connsiteY20" fmla="*/ 3109557 h 3126633"/>
              <a:gd name="connsiteX21" fmla="*/ 11573118 w 12192000"/>
              <a:gd name="connsiteY21" fmla="*/ 3117154 h 3126633"/>
              <a:gd name="connsiteX22" fmla="*/ 11504799 w 12192000"/>
              <a:gd name="connsiteY22" fmla="*/ 3121480 h 3126633"/>
              <a:gd name="connsiteX23" fmla="*/ 11443938 w 12192000"/>
              <a:gd name="connsiteY23" fmla="*/ 3120255 h 3126633"/>
              <a:gd name="connsiteX24" fmla="*/ 11436492 w 12192000"/>
              <a:gd name="connsiteY24" fmla="*/ 3121550 h 3126633"/>
              <a:gd name="connsiteX25" fmla="*/ 11407691 w 12192000"/>
              <a:gd name="connsiteY25" fmla="*/ 3107633 h 3126633"/>
              <a:gd name="connsiteX26" fmla="*/ 11341642 w 12192000"/>
              <a:gd name="connsiteY26" fmla="*/ 3101531 h 3126633"/>
              <a:gd name="connsiteX27" fmla="*/ 11307726 w 12192000"/>
              <a:gd name="connsiteY27" fmla="*/ 3095706 h 3126633"/>
              <a:gd name="connsiteX28" fmla="*/ 1982093 w 12192000"/>
              <a:gd name="connsiteY28" fmla="*/ 1505517 h 3126633"/>
              <a:gd name="connsiteX29" fmla="*/ 1931618 w 12192000"/>
              <a:gd name="connsiteY29" fmla="*/ 1488633 h 3126633"/>
              <a:gd name="connsiteX30" fmla="*/ 1925144 w 12192000"/>
              <a:gd name="connsiteY30" fmla="*/ 1491811 h 3126633"/>
              <a:gd name="connsiteX31" fmla="*/ 1693396 w 12192000"/>
              <a:gd name="connsiteY31" fmla="*/ 1427850 h 3126633"/>
              <a:gd name="connsiteX32" fmla="*/ 1653459 w 12192000"/>
              <a:gd name="connsiteY32" fmla="*/ 1421384 h 3126633"/>
              <a:gd name="connsiteX33" fmla="*/ 1624573 w 12192000"/>
              <a:gd name="connsiteY33" fmla="*/ 1419871 h 3126633"/>
              <a:gd name="connsiteX34" fmla="*/ 1550101 w 12192000"/>
              <a:gd name="connsiteY34" fmla="*/ 1398845 h 3126633"/>
              <a:gd name="connsiteX35" fmla="*/ 1426261 w 12192000"/>
              <a:gd name="connsiteY35" fmla="*/ 1356816 h 3126633"/>
              <a:gd name="connsiteX36" fmla="*/ 1400063 w 12192000"/>
              <a:gd name="connsiteY36" fmla="*/ 1349493 h 3126633"/>
              <a:gd name="connsiteX37" fmla="*/ 1378201 w 12192000"/>
              <a:gd name="connsiteY37" fmla="*/ 1349649 h 3126633"/>
              <a:gd name="connsiteX38" fmla="*/ 1373704 w 12192000"/>
              <a:gd name="connsiteY38" fmla="*/ 1355309 h 3126633"/>
              <a:gd name="connsiteX39" fmla="*/ 1359400 w 12192000"/>
              <a:gd name="connsiteY39" fmla="*/ 1352317 h 3126633"/>
              <a:gd name="connsiteX40" fmla="*/ 1355734 w 12192000"/>
              <a:gd name="connsiteY40" fmla="*/ 1352870 h 3126633"/>
              <a:gd name="connsiteX41" fmla="*/ 1334569 w 12192000"/>
              <a:gd name="connsiteY41" fmla="*/ 1354687 h 3126633"/>
              <a:gd name="connsiteX42" fmla="*/ 1285959 w 12192000"/>
              <a:gd name="connsiteY42" fmla="*/ 1325074 h 3126633"/>
              <a:gd name="connsiteX43" fmla="*/ 1228970 w 12192000"/>
              <a:gd name="connsiteY43" fmla="*/ 1316194 h 3126633"/>
              <a:gd name="connsiteX44" fmla="*/ 1081691 w 12192000"/>
              <a:gd name="connsiteY44" fmla="*/ 1276195 h 3126633"/>
              <a:gd name="connsiteX45" fmla="*/ 749674 w 12192000"/>
              <a:gd name="connsiteY45" fmla="*/ 1151252 h 3126633"/>
              <a:gd name="connsiteX46" fmla="*/ 634863 w 12192000"/>
              <a:gd name="connsiteY46" fmla="*/ 1125089 h 3126633"/>
              <a:gd name="connsiteX47" fmla="*/ 572744 w 12192000"/>
              <a:gd name="connsiteY47" fmla="*/ 1095470 h 3126633"/>
              <a:gd name="connsiteX48" fmla="*/ 557235 w 12192000"/>
              <a:gd name="connsiteY48" fmla="*/ 1085440 h 3126633"/>
              <a:gd name="connsiteX49" fmla="*/ 554948 w 12192000"/>
              <a:gd name="connsiteY49" fmla="*/ 1085817 h 3126633"/>
              <a:gd name="connsiteX50" fmla="*/ 535764 w 12192000"/>
              <a:gd name="connsiteY50" fmla="*/ 1078928 h 3126633"/>
              <a:gd name="connsiteX51" fmla="*/ 532336 w 12192000"/>
              <a:gd name="connsiteY51" fmla="*/ 1074208 h 3126633"/>
              <a:gd name="connsiteX52" fmla="*/ 519417 w 12192000"/>
              <a:gd name="connsiteY52" fmla="*/ 1068474 h 3126633"/>
              <a:gd name="connsiteX53" fmla="*/ 494620 w 12192000"/>
              <a:gd name="connsiteY53" fmla="*/ 1054470 h 3126633"/>
              <a:gd name="connsiteX54" fmla="*/ 489369 w 12192000"/>
              <a:gd name="connsiteY54" fmla="*/ 1054392 h 3126633"/>
              <a:gd name="connsiteX55" fmla="*/ 451015 w 12192000"/>
              <a:gd name="connsiteY55" fmla="*/ 1037228 h 3126633"/>
              <a:gd name="connsiteX56" fmla="*/ 450196 w 12192000"/>
              <a:gd name="connsiteY56" fmla="*/ 1038199 h 3126633"/>
              <a:gd name="connsiteX57" fmla="*/ 438116 w 12192000"/>
              <a:gd name="connsiteY57" fmla="*/ 1038634 h 3126633"/>
              <a:gd name="connsiteX58" fmla="*/ 415692 w 12192000"/>
              <a:gd name="connsiteY58" fmla="*/ 1036714 h 3126633"/>
              <a:gd name="connsiteX59" fmla="*/ 360396 w 12192000"/>
              <a:gd name="connsiteY59" fmla="*/ 1047226 h 3126633"/>
              <a:gd name="connsiteX60" fmla="*/ 320375 w 12192000"/>
              <a:gd name="connsiteY60" fmla="*/ 1029464 h 3126633"/>
              <a:gd name="connsiteX61" fmla="*/ 312145 w 12192000"/>
              <a:gd name="connsiteY61" fmla="*/ 1026541 h 3126633"/>
              <a:gd name="connsiteX62" fmla="*/ 311908 w 12192000"/>
              <a:gd name="connsiteY62" fmla="*/ 1026752 h 3126633"/>
              <a:gd name="connsiteX63" fmla="*/ 303080 w 12192000"/>
              <a:gd name="connsiteY63" fmla="*/ 1024202 h 3126633"/>
              <a:gd name="connsiteX64" fmla="*/ 297138 w 12192000"/>
              <a:gd name="connsiteY64" fmla="*/ 1021211 h 3126633"/>
              <a:gd name="connsiteX65" fmla="*/ 281171 w 12192000"/>
              <a:gd name="connsiteY65" fmla="*/ 1015539 h 3126633"/>
              <a:gd name="connsiteX66" fmla="*/ 275188 w 12192000"/>
              <a:gd name="connsiteY66" fmla="*/ 1015372 h 3126633"/>
              <a:gd name="connsiteX67" fmla="*/ 225883 w 12192000"/>
              <a:gd name="connsiteY67" fmla="*/ 1034896 h 3126633"/>
              <a:gd name="connsiteX68" fmla="*/ 121223 w 12192000"/>
              <a:gd name="connsiteY68" fmla="*/ 1031062 h 3126633"/>
              <a:gd name="connsiteX69" fmla="*/ 52326 w 12192000"/>
              <a:gd name="connsiteY69" fmla="*/ 1033555 h 3126633"/>
              <a:gd name="connsiteX70" fmla="*/ 16761 w 12192000"/>
              <a:gd name="connsiteY70" fmla="*/ 1032900 h 3126633"/>
              <a:gd name="connsiteX71" fmla="*/ 0 w 12192000"/>
              <a:gd name="connsiteY71" fmla="*/ 1026822 h 3126633"/>
              <a:gd name="connsiteX72" fmla="*/ 0 w 12192000"/>
              <a:gd name="connsiteY72" fmla="*/ 0 h 3126633"/>
              <a:gd name="connsiteX0" fmla="*/ 0 w 12192000"/>
              <a:gd name="connsiteY0" fmla="*/ 0 h 3126633"/>
              <a:gd name="connsiteX1" fmla="*/ 12192000 w 12192000"/>
              <a:gd name="connsiteY1" fmla="*/ 0 h 3126633"/>
              <a:gd name="connsiteX2" fmla="*/ 12191969 w 12192000"/>
              <a:gd name="connsiteY2" fmla="*/ 3121262 h 3126633"/>
              <a:gd name="connsiteX3" fmla="*/ 12188582 w 12192000"/>
              <a:gd name="connsiteY3" fmla="*/ 3121834 h 3126633"/>
              <a:gd name="connsiteX4" fmla="*/ 12185024 w 12192000"/>
              <a:gd name="connsiteY4" fmla="*/ 3122641 h 3126633"/>
              <a:gd name="connsiteX5" fmla="*/ 12171796 w 12192000"/>
              <a:gd name="connsiteY5" fmla="*/ 3121209 h 3126633"/>
              <a:gd name="connsiteX6" fmla="*/ 12166812 w 12192000"/>
              <a:gd name="connsiteY6" fmla="*/ 3126633 h 3126633"/>
              <a:gd name="connsiteX7" fmla="*/ 12122004 w 12192000"/>
              <a:gd name="connsiteY7" fmla="*/ 3124393 h 3126633"/>
              <a:gd name="connsiteX8" fmla="*/ 12036609 w 12192000"/>
              <a:gd name="connsiteY8" fmla="*/ 3109888 h 3126633"/>
              <a:gd name="connsiteX9" fmla="*/ 12023452 w 12192000"/>
              <a:gd name="connsiteY9" fmla="*/ 3103952 h 3126633"/>
              <a:gd name="connsiteX10" fmla="*/ 11936381 w 12192000"/>
              <a:gd name="connsiteY10" fmla="*/ 3094474 h 3126633"/>
              <a:gd name="connsiteX11" fmla="*/ 11876861 w 12192000"/>
              <a:gd name="connsiteY11" fmla="*/ 3084187 h 3126633"/>
              <a:gd name="connsiteX12" fmla="*/ 11864150 w 12192000"/>
              <a:gd name="connsiteY12" fmla="*/ 3078415 h 3126633"/>
              <a:gd name="connsiteX13" fmla="*/ 11849315 w 12192000"/>
              <a:gd name="connsiteY13" fmla="*/ 3083344 h 3126633"/>
              <a:gd name="connsiteX14" fmla="*/ 11844903 w 12192000"/>
              <a:gd name="connsiteY14" fmla="*/ 3088180 h 3126633"/>
              <a:gd name="connsiteX15" fmla="*/ 11797558 w 12192000"/>
              <a:gd name="connsiteY15" fmla="*/ 3078578 h 3126633"/>
              <a:gd name="connsiteX16" fmla="*/ 11791833 w 12192000"/>
              <a:gd name="connsiteY16" fmla="*/ 3078309 h 3126633"/>
              <a:gd name="connsiteX17" fmla="*/ 11752368 w 12192000"/>
              <a:gd name="connsiteY17" fmla="*/ 3079667 h 3126633"/>
              <a:gd name="connsiteX18" fmla="*/ 11693668 w 12192000"/>
              <a:gd name="connsiteY18" fmla="*/ 3086682 h 3126633"/>
              <a:gd name="connsiteX19" fmla="*/ 11632752 w 12192000"/>
              <a:gd name="connsiteY19" fmla="*/ 3102951 h 3126633"/>
              <a:gd name="connsiteX20" fmla="*/ 11597584 w 12192000"/>
              <a:gd name="connsiteY20" fmla="*/ 3109557 h 3126633"/>
              <a:gd name="connsiteX21" fmla="*/ 11573118 w 12192000"/>
              <a:gd name="connsiteY21" fmla="*/ 3117154 h 3126633"/>
              <a:gd name="connsiteX22" fmla="*/ 11504799 w 12192000"/>
              <a:gd name="connsiteY22" fmla="*/ 3121480 h 3126633"/>
              <a:gd name="connsiteX23" fmla="*/ 11443938 w 12192000"/>
              <a:gd name="connsiteY23" fmla="*/ 3120255 h 3126633"/>
              <a:gd name="connsiteX24" fmla="*/ 11436492 w 12192000"/>
              <a:gd name="connsiteY24" fmla="*/ 3121550 h 3126633"/>
              <a:gd name="connsiteX25" fmla="*/ 11407691 w 12192000"/>
              <a:gd name="connsiteY25" fmla="*/ 3107633 h 3126633"/>
              <a:gd name="connsiteX26" fmla="*/ 11341642 w 12192000"/>
              <a:gd name="connsiteY26" fmla="*/ 3101531 h 3126633"/>
              <a:gd name="connsiteX27" fmla="*/ 11307726 w 12192000"/>
              <a:gd name="connsiteY27" fmla="*/ 3095706 h 3126633"/>
              <a:gd name="connsiteX28" fmla="*/ 1982093 w 12192000"/>
              <a:gd name="connsiteY28" fmla="*/ 1505517 h 3126633"/>
              <a:gd name="connsiteX29" fmla="*/ 1931618 w 12192000"/>
              <a:gd name="connsiteY29" fmla="*/ 1488633 h 3126633"/>
              <a:gd name="connsiteX30" fmla="*/ 1925144 w 12192000"/>
              <a:gd name="connsiteY30" fmla="*/ 1491811 h 3126633"/>
              <a:gd name="connsiteX31" fmla="*/ 1693396 w 12192000"/>
              <a:gd name="connsiteY31" fmla="*/ 1427850 h 3126633"/>
              <a:gd name="connsiteX32" fmla="*/ 1653459 w 12192000"/>
              <a:gd name="connsiteY32" fmla="*/ 1421384 h 3126633"/>
              <a:gd name="connsiteX33" fmla="*/ 1624573 w 12192000"/>
              <a:gd name="connsiteY33" fmla="*/ 1419871 h 3126633"/>
              <a:gd name="connsiteX34" fmla="*/ 1426261 w 12192000"/>
              <a:gd name="connsiteY34" fmla="*/ 1356816 h 3126633"/>
              <a:gd name="connsiteX35" fmla="*/ 1400063 w 12192000"/>
              <a:gd name="connsiteY35" fmla="*/ 1349493 h 3126633"/>
              <a:gd name="connsiteX36" fmla="*/ 1378201 w 12192000"/>
              <a:gd name="connsiteY36" fmla="*/ 1349649 h 3126633"/>
              <a:gd name="connsiteX37" fmla="*/ 1373704 w 12192000"/>
              <a:gd name="connsiteY37" fmla="*/ 1355309 h 3126633"/>
              <a:gd name="connsiteX38" fmla="*/ 1359400 w 12192000"/>
              <a:gd name="connsiteY38" fmla="*/ 1352317 h 3126633"/>
              <a:gd name="connsiteX39" fmla="*/ 1355734 w 12192000"/>
              <a:gd name="connsiteY39" fmla="*/ 1352870 h 3126633"/>
              <a:gd name="connsiteX40" fmla="*/ 1334569 w 12192000"/>
              <a:gd name="connsiteY40" fmla="*/ 1354687 h 3126633"/>
              <a:gd name="connsiteX41" fmla="*/ 1285959 w 12192000"/>
              <a:gd name="connsiteY41" fmla="*/ 1325074 h 3126633"/>
              <a:gd name="connsiteX42" fmla="*/ 1228970 w 12192000"/>
              <a:gd name="connsiteY42" fmla="*/ 1316194 h 3126633"/>
              <a:gd name="connsiteX43" fmla="*/ 1081691 w 12192000"/>
              <a:gd name="connsiteY43" fmla="*/ 1276195 h 3126633"/>
              <a:gd name="connsiteX44" fmla="*/ 749674 w 12192000"/>
              <a:gd name="connsiteY44" fmla="*/ 1151252 h 3126633"/>
              <a:gd name="connsiteX45" fmla="*/ 634863 w 12192000"/>
              <a:gd name="connsiteY45" fmla="*/ 1125089 h 3126633"/>
              <a:gd name="connsiteX46" fmla="*/ 572744 w 12192000"/>
              <a:gd name="connsiteY46" fmla="*/ 1095470 h 3126633"/>
              <a:gd name="connsiteX47" fmla="*/ 557235 w 12192000"/>
              <a:gd name="connsiteY47" fmla="*/ 1085440 h 3126633"/>
              <a:gd name="connsiteX48" fmla="*/ 554948 w 12192000"/>
              <a:gd name="connsiteY48" fmla="*/ 1085817 h 3126633"/>
              <a:gd name="connsiteX49" fmla="*/ 535764 w 12192000"/>
              <a:gd name="connsiteY49" fmla="*/ 1078928 h 3126633"/>
              <a:gd name="connsiteX50" fmla="*/ 532336 w 12192000"/>
              <a:gd name="connsiteY50" fmla="*/ 1074208 h 3126633"/>
              <a:gd name="connsiteX51" fmla="*/ 519417 w 12192000"/>
              <a:gd name="connsiteY51" fmla="*/ 1068474 h 3126633"/>
              <a:gd name="connsiteX52" fmla="*/ 494620 w 12192000"/>
              <a:gd name="connsiteY52" fmla="*/ 1054470 h 3126633"/>
              <a:gd name="connsiteX53" fmla="*/ 489369 w 12192000"/>
              <a:gd name="connsiteY53" fmla="*/ 1054392 h 3126633"/>
              <a:gd name="connsiteX54" fmla="*/ 451015 w 12192000"/>
              <a:gd name="connsiteY54" fmla="*/ 1037228 h 3126633"/>
              <a:gd name="connsiteX55" fmla="*/ 450196 w 12192000"/>
              <a:gd name="connsiteY55" fmla="*/ 1038199 h 3126633"/>
              <a:gd name="connsiteX56" fmla="*/ 438116 w 12192000"/>
              <a:gd name="connsiteY56" fmla="*/ 1038634 h 3126633"/>
              <a:gd name="connsiteX57" fmla="*/ 415692 w 12192000"/>
              <a:gd name="connsiteY57" fmla="*/ 1036714 h 3126633"/>
              <a:gd name="connsiteX58" fmla="*/ 360396 w 12192000"/>
              <a:gd name="connsiteY58" fmla="*/ 1047226 h 3126633"/>
              <a:gd name="connsiteX59" fmla="*/ 320375 w 12192000"/>
              <a:gd name="connsiteY59" fmla="*/ 1029464 h 3126633"/>
              <a:gd name="connsiteX60" fmla="*/ 312145 w 12192000"/>
              <a:gd name="connsiteY60" fmla="*/ 1026541 h 3126633"/>
              <a:gd name="connsiteX61" fmla="*/ 311908 w 12192000"/>
              <a:gd name="connsiteY61" fmla="*/ 1026752 h 3126633"/>
              <a:gd name="connsiteX62" fmla="*/ 303080 w 12192000"/>
              <a:gd name="connsiteY62" fmla="*/ 1024202 h 3126633"/>
              <a:gd name="connsiteX63" fmla="*/ 297138 w 12192000"/>
              <a:gd name="connsiteY63" fmla="*/ 1021211 h 3126633"/>
              <a:gd name="connsiteX64" fmla="*/ 281171 w 12192000"/>
              <a:gd name="connsiteY64" fmla="*/ 1015539 h 3126633"/>
              <a:gd name="connsiteX65" fmla="*/ 275188 w 12192000"/>
              <a:gd name="connsiteY65" fmla="*/ 1015372 h 3126633"/>
              <a:gd name="connsiteX66" fmla="*/ 225883 w 12192000"/>
              <a:gd name="connsiteY66" fmla="*/ 1034896 h 3126633"/>
              <a:gd name="connsiteX67" fmla="*/ 121223 w 12192000"/>
              <a:gd name="connsiteY67" fmla="*/ 1031062 h 3126633"/>
              <a:gd name="connsiteX68" fmla="*/ 52326 w 12192000"/>
              <a:gd name="connsiteY68" fmla="*/ 1033555 h 3126633"/>
              <a:gd name="connsiteX69" fmla="*/ 16761 w 12192000"/>
              <a:gd name="connsiteY69" fmla="*/ 1032900 h 3126633"/>
              <a:gd name="connsiteX70" fmla="*/ 0 w 12192000"/>
              <a:gd name="connsiteY70" fmla="*/ 1026822 h 3126633"/>
              <a:gd name="connsiteX71" fmla="*/ 0 w 12192000"/>
              <a:gd name="connsiteY71" fmla="*/ 0 h 3126633"/>
              <a:gd name="connsiteX0" fmla="*/ 0 w 12192000"/>
              <a:gd name="connsiteY0" fmla="*/ 0 h 3126633"/>
              <a:gd name="connsiteX1" fmla="*/ 12192000 w 12192000"/>
              <a:gd name="connsiteY1" fmla="*/ 0 h 3126633"/>
              <a:gd name="connsiteX2" fmla="*/ 12191969 w 12192000"/>
              <a:gd name="connsiteY2" fmla="*/ 3121262 h 3126633"/>
              <a:gd name="connsiteX3" fmla="*/ 12188582 w 12192000"/>
              <a:gd name="connsiteY3" fmla="*/ 3121834 h 3126633"/>
              <a:gd name="connsiteX4" fmla="*/ 12185024 w 12192000"/>
              <a:gd name="connsiteY4" fmla="*/ 3122641 h 3126633"/>
              <a:gd name="connsiteX5" fmla="*/ 12171796 w 12192000"/>
              <a:gd name="connsiteY5" fmla="*/ 3121209 h 3126633"/>
              <a:gd name="connsiteX6" fmla="*/ 12166812 w 12192000"/>
              <a:gd name="connsiteY6" fmla="*/ 3126633 h 3126633"/>
              <a:gd name="connsiteX7" fmla="*/ 12122004 w 12192000"/>
              <a:gd name="connsiteY7" fmla="*/ 3124393 h 3126633"/>
              <a:gd name="connsiteX8" fmla="*/ 12036609 w 12192000"/>
              <a:gd name="connsiteY8" fmla="*/ 3109888 h 3126633"/>
              <a:gd name="connsiteX9" fmla="*/ 12023452 w 12192000"/>
              <a:gd name="connsiteY9" fmla="*/ 3103952 h 3126633"/>
              <a:gd name="connsiteX10" fmla="*/ 11936381 w 12192000"/>
              <a:gd name="connsiteY10" fmla="*/ 3094474 h 3126633"/>
              <a:gd name="connsiteX11" fmla="*/ 11876861 w 12192000"/>
              <a:gd name="connsiteY11" fmla="*/ 3084187 h 3126633"/>
              <a:gd name="connsiteX12" fmla="*/ 11864150 w 12192000"/>
              <a:gd name="connsiteY12" fmla="*/ 3078415 h 3126633"/>
              <a:gd name="connsiteX13" fmla="*/ 11849315 w 12192000"/>
              <a:gd name="connsiteY13" fmla="*/ 3083344 h 3126633"/>
              <a:gd name="connsiteX14" fmla="*/ 11844903 w 12192000"/>
              <a:gd name="connsiteY14" fmla="*/ 3088180 h 3126633"/>
              <a:gd name="connsiteX15" fmla="*/ 11797558 w 12192000"/>
              <a:gd name="connsiteY15" fmla="*/ 3078578 h 3126633"/>
              <a:gd name="connsiteX16" fmla="*/ 11791833 w 12192000"/>
              <a:gd name="connsiteY16" fmla="*/ 3078309 h 3126633"/>
              <a:gd name="connsiteX17" fmla="*/ 11752368 w 12192000"/>
              <a:gd name="connsiteY17" fmla="*/ 3079667 h 3126633"/>
              <a:gd name="connsiteX18" fmla="*/ 11693668 w 12192000"/>
              <a:gd name="connsiteY18" fmla="*/ 3086682 h 3126633"/>
              <a:gd name="connsiteX19" fmla="*/ 11632752 w 12192000"/>
              <a:gd name="connsiteY19" fmla="*/ 3102951 h 3126633"/>
              <a:gd name="connsiteX20" fmla="*/ 11597584 w 12192000"/>
              <a:gd name="connsiteY20" fmla="*/ 3109557 h 3126633"/>
              <a:gd name="connsiteX21" fmla="*/ 11573118 w 12192000"/>
              <a:gd name="connsiteY21" fmla="*/ 3117154 h 3126633"/>
              <a:gd name="connsiteX22" fmla="*/ 11504799 w 12192000"/>
              <a:gd name="connsiteY22" fmla="*/ 3121480 h 3126633"/>
              <a:gd name="connsiteX23" fmla="*/ 11443938 w 12192000"/>
              <a:gd name="connsiteY23" fmla="*/ 3120255 h 3126633"/>
              <a:gd name="connsiteX24" fmla="*/ 11436492 w 12192000"/>
              <a:gd name="connsiteY24" fmla="*/ 3121550 h 3126633"/>
              <a:gd name="connsiteX25" fmla="*/ 11407691 w 12192000"/>
              <a:gd name="connsiteY25" fmla="*/ 3107633 h 3126633"/>
              <a:gd name="connsiteX26" fmla="*/ 11341642 w 12192000"/>
              <a:gd name="connsiteY26" fmla="*/ 3101531 h 3126633"/>
              <a:gd name="connsiteX27" fmla="*/ 11307726 w 12192000"/>
              <a:gd name="connsiteY27" fmla="*/ 3095706 h 3126633"/>
              <a:gd name="connsiteX28" fmla="*/ 1982093 w 12192000"/>
              <a:gd name="connsiteY28" fmla="*/ 1505517 h 3126633"/>
              <a:gd name="connsiteX29" fmla="*/ 1931618 w 12192000"/>
              <a:gd name="connsiteY29" fmla="*/ 1488633 h 3126633"/>
              <a:gd name="connsiteX30" fmla="*/ 1693396 w 12192000"/>
              <a:gd name="connsiteY30" fmla="*/ 1427850 h 3126633"/>
              <a:gd name="connsiteX31" fmla="*/ 1653459 w 12192000"/>
              <a:gd name="connsiteY31" fmla="*/ 1421384 h 3126633"/>
              <a:gd name="connsiteX32" fmla="*/ 1624573 w 12192000"/>
              <a:gd name="connsiteY32" fmla="*/ 1419871 h 3126633"/>
              <a:gd name="connsiteX33" fmla="*/ 1426261 w 12192000"/>
              <a:gd name="connsiteY33" fmla="*/ 1356816 h 3126633"/>
              <a:gd name="connsiteX34" fmla="*/ 1400063 w 12192000"/>
              <a:gd name="connsiteY34" fmla="*/ 1349493 h 3126633"/>
              <a:gd name="connsiteX35" fmla="*/ 1378201 w 12192000"/>
              <a:gd name="connsiteY35" fmla="*/ 1349649 h 3126633"/>
              <a:gd name="connsiteX36" fmla="*/ 1373704 w 12192000"/>
              <a:gd name="connsiteY36" fmla="*/ 1355309 h 3126633"/>
              <a:gd name="connsiteX37" fmla="*/ 1359400 w 12192000"/>
              <a:gd name="connsiteY37" fmla="*/ 1352317 h 3126633"/>
              <a:gd name="connsiteX38" fmla="*/ 1355734 w 12192000"/>
              <a:gd name="connsiteY38" fmla="*/ 1352870 h 3126633"/>
              <a:gd name="connsiteX39" fmla="*/ 1334569 w 12192000"/>
              <a:gd name="connsiteY39" fmla="*/ 1354687 h 3126633"/>
              <a:gd name="connsiteX40" fmla="*/ 1285959 w 12192000"/>
              <a:gd name="connsiteY40" fmla="*/ 1325074 h 3126633"/>
              <a:gd name="connsiteX41" fmla="*/ 1228970 w 12192000"/>
              <a:gd name="connsiteY41" fmla="*/ 1316194 h 3126633"/>
              <a:gd name="connsiteX42" fmla="*/ 1081691 w 12192000"/>
              <a:gd name="connsiteY42" fmla="*/ 1276195 h 3126633"/>
              <a:gd name="connsiteX43" fmla="*/ 749674 w 12192000"/>
              <a:gd name="connsiteY43" fmla="*/ 1151252 h 3126633"/>
              <a:gd name="connsiteX44" fmla="*/ 634863 w 12192000"/>
              <a:gd name="connsiteY44" fmla="*/ 1125089 h 3126633"/>
              <a:gd name="connsiteX45" fmla="*/ 572744 w 12192000"/>
              <a:gd name="connsiteY45" fmla="*/ 1095470 h 3126633"/>
              <a:gd name="connsiteX46" fmla="*/ 557235 w 12192000"/>
              <a:gd name="connsiteY46" fmla="*/ 1085440 h 3126633"/>
              <a:gd name="connsiteX47" fmla="*/ 554948 w 12192000"/>
              <a:gd name="connsiteY47" fmla="*/ 1085817 h 3126633"/>
              <a:gd name="connsiteX48" fmla="*/ 535764 w 12192000"/>
              <a:gd name="connsiteY48" fmla="*/ 1078928 h 3126633"/>
              <a:gd name="connsiteX49" fmla="*/ 532336 w 12192000"/>
              <a:gd name="connsiteY49" fmla="*/ 1074208 h 3126633"/>
              <a:gd name="connsiteX50" fmla="*/ 519417 w 12192000"/>
              <a:gd name="connsiteY50" fmla="*/ 1068474 h 3126633"/>
              <a:gd name="connsiteX51" fmla="*/ 494620 w 12192000"/>
              <a:gd name="connsiteY51" fmla="*/ 1054470 h 3126633"/>
              <a:gd name="connsiteX52" fmla="*/ 489369 w 12192000"/>
              <a:gd name="connsiteY52" fmla="*/ 1054392 h 3126633"/>
              <a:gd name="connsiteX53" fmla="*/ 451015 w 12192000"/>
              <a:gd name="connsiteY53" fmla="*/ 1037228 h 3126633"/>
              <a:gd name="connsiteX54" fmla="*/ 450196 w 12192000"/>
              <a:gd name="connsiteY54" fmla="*/ 1038199 h 3126633"/>
              <a:gd name="connsiteX55" fmla="*/ 438116 w 12192000"/>
              <a:gd name="connsiteY55" fmla="*/ 1038634 h 3126633"/>
              <a:gd name="connsiteX56" fmla="*/ 415692 w 12192000"/>
              <a:gd name="connsiteY56" fmla="*/ 1036714 h 3126633"/>
              <a:gd name="connsiteX57" fmla="*/ 360396 w 12192000"/>
              <a:gd name="connsiteY57" fmla="*/ 1047226 h 3126633"/>
              <a:gd name="connsiteX58" fmla="*/ 320375 w 12192000"/>
              <a:gd name="connsiteY58" fmla="*/ 1029464 h 3126633"/>
              <a:gd name="connsiteX59" fmla="*/ 312145 w 12192000"/>
              <a:gd name="connsiteY59" fmla="*/ 1026541 h 3126633"/>
              <a:gd name="connsiteX60" fmla="*/ 311908 w 12192000"/>
              <a:gd name="connsiteY60" fmla="*/ 1026752 h 3126633"/>
              <a:gd name="connsiteX61" fmla="*/ 303080 w 12192000"/>
              <a:gd name="connsiteY61" fmla="*/ 1024202 h 3126633"/>
              <a:gd name="connsiteX62" fmla="*/ 297138 w 12192000"/>
              <a:gd name="connsiteY62" fmla="*/ 1021211 h 3126633"/>
              <a:gd name="connsiteX63" fmla="*/ 281171 w 12192000"/>
              <a:gd name="connsiteY63" fmla="*/ 1015539 h 3126633"/>
              <a:gd name="connsiteX64" fmla="*/ 275188 w 12192000"/>
              <a:gd name="connsiteY64" fmla="*/ 1015372 h 3126633"/>
              <a:gd name="connsiteX65" fmla="*/ 225883 w 12192000"/>
              <a:gd name="connsiteY65" fmla="*/ 1034896 h 3126633"/>
              <a:gd name="connsiteX66" fmla="*/ 121223 w 12192000"/>
              <a:gd name="connsiteY66" fmla="*/ 1031062 h 3126633"/>
              <a:gd name="connsiteX67" fmla="*/ 52326 w 12192000"/>
              <a:gd name="connsiteY67" fmla="*/ 1033555 h 3126633"/>
              <a:gd name="connsiteX68" fmla="*/ 16761 w 12192000"/>
              <a:gd name="connsiteY68" fmla="*/ 1032900 h 3126633"/>
              <a:gd name="connsiteX69" fmla="*/ 0 w 12192000"/>
              <a:gd name="connsiteY69" fmla="*/ 1026822 h 3126633"/>
              <a:gd name="connsiteX70" fmla="*/ 0 w 12192000"/>
              <a:gd name="connsiteY70" fmla="*/ 0 h 3126633"/>
              <a:gd name="connsiteX0" fmla="*/ 0 w 12192000"/>
              <a:gd name="connsiteY0" fmla="*/ 0 h 3126633"/>
              <a:gd name="connsiteX1" fmla="*/ 12192000 w 12192000"/>
              <a:gd name="connsiteY1" fmla="*/ 0 h 3126633"/>
              <a:gd name="connsiteX2" fmla="*/ 12191969 w 12192000"/>
              <a:gd name="connsiteY2" fmla="*/ 3121262 h 3126633"/>
              <a:gd name="connsiteX3" fmla="*/ 12188582 w 12192000"/>
              <a:gd name="connsiteY3" fmla="*/ 3121834 h 3126633"/>
              <a:gd name="connsiteX4" fmla="*/ 12185024 w 12192000"/>
              <a:gd name="connsiteY4" fmla="*/ 3122641 h 3126633"/>
              <a:gd name="connsiteX5" fmla="*/ 12171796 w 12192000"/>
              <a:gd name="connsiteY5" fmla="*/ 3121209 h 3126633"/>
              <a:gd name="connsiteX6" fmla="*/ 12166812 w 12192000"/>
              <a:gd name="connsiteY6" fmla="*/ 3126633 h 3126633"/>
              <a:gd name="connsiteX7" fmla="*/ 12122004 w 12192000"/>
              <a:gd name="connsiteY7" fmla="*/ 3124393 h 3126633"/>
              <a:gd name="connsiteX8" fmla="*/ 12036609 w 12192000"/>
              <a:gd name="connsiteY8" fmla="*/ 3109888 h 3126633"/>
              <a:gd name="connsiteX9" fmla="*/ 12023452 w 12192000"/>
              <a:gd name="connsiteY9" fmla="*/ 3103952 h 3126633"/>
              <a:gd name="connsiteX10" fmla="*/ 11936381 w 12192000"/>
              <a:gd name="connsiteY10" fmla="*/ 3094474 h 3126633"/>
              <a:gd name="connsiteX11" fmla="*/ 11876861 w 12192000"/>
              <a:gd name="connsiteY11" fmla="*/ 3084187 h 3126633"/>
              <a:gd name="connsiteX12" fmla="*/ 11864150 w 12192000"/>
              <a:gd name="connsiteY12" fmla="*/ 3078415 h 3126633"/>
              <a:gd name="connsiteX13" fmla="*/ 11849315 w 12192000"/>
              <a:gd name="connsiteY13" fmla="*/ 3083344 h 3126633"/>
              <a:gd name="connsiteX14" fmla="*/ 11844903 w 12192000"/>
              <a:gd name="connsiteY14" fmla="*/ 3088180 h 3126633"/>
              <a:gd name="connsiteX15" fmla="*/ 11797558 w 12192000"/>
              <a:gd name="connsiteY15" fmla="*/ 3078578 h 3126633"/>
              <a:gd name="connsiteX16" fmla="*/ 11791833 w 12192000"/>
              <a:gd name="connsiteY16" fmla="*/ 3078309 h 3126633"/>
              <a:gd name="connsiteX17" fmla="*/ 11752368 w 12192000"/>
              <a:gd name="connsiteY17" fmla="*/ 3079667 h 3126633"/>
              <a:gd name="connsiteX18" fmla="*/ 11693668 w 12192000"/>
              <a:gd name="connsiteY18" fmla="*/ 3086682 h 3126633"/>
              <a:gd name="connsiteX19" fmla="*/ 11632752 w 12192000"/>
              <a:gd name="connsiteY19" fmla="*/ 3102951 h 3126633"/>
              <a:gd name="connsiteX20" fmla="*/ 11597584 w 12192000"/>
              <a:gd name="connsiteY20" fmla="*/ 3109557 h 3126633"/>
              <a:gd name="connsiteX21" fmla="*/ 11573118 w 12192000"/>
              <a:gd name="connsiteY21" fmla="*/ 3117154 h 3126633"/>
              <a:gd name="connsiteX22" fmla="*/ 11504799 w 12192000"/>
              <a:gd name="connsiteY22" fmla="*/ 3121480 h 3126633"/>
              <a:gd name="connsiteX23" fmla="*/ 11443938 w 12192000"/>
              <a:gd name="connsiteY23" fmla="*/ 3120255 h 3126633"/>
              <a:gd name="connsiteX24" fmla="*/ 11436492 w 12192000"/>
              <a:gd name="connsiteY24" fmla="*/ 3121550 h 3126633"/>
              <a:gd name="connsiteX25" fmla="*/ 11407691 w 12192000"/>
              <a:gd name="connsiteY25" fmla="*/ 3107633 h 3126633"/>
              <a:gd name="connsiteX26" fmla="*/ 11341642 w 12192000"/>
              <a:gd name="connsiteY26" fmla="*/ 3101531 h 3126633"/>
              <a:gd name="connsiteX27" fmla="*/ 11307726 w 12192000"/>
              <a:gd name="connsiteY27" fmla="*/ 3095706 h 3126633"/>
              <a:gd name="connsiteX28" fmla="*/ 1982093 w 12192000"/>
              <a:gd name="connsiteY28" fmla="*/ 1505517 h 3126633"/>
              <a:gd name="connsiteX29" fmla="*/ 1931618 w 12192000"/>
              <a:gd name="connsiteY29" fmla="*/ 1488633 h 3126633"/>
              <a:gd name="connsiteX30" fmla="*/ 1693396 w 12192000"/>
              <a:gd name="connsiteY30" fmla="*/ 1427850 h 3126633"/>
              <a:gd name="connsiteX31" fmla="*/ 1653459 w 12192000"/>
              <a:gd name="connsiteY31" fmla="*/ 1421384 h 3126633"/>
              <a:gd name="connsiteX32" fmla="*/ 1426261 w 12192000"/>
              <a:gd name="connsiteY32" fmla="*/ 1356816 h 3126633"/>
              <a:gd name="connsiteX33" fmla="*/ 1400063 w 12192000"/>
              <a:gd name="connsiteY33" fmla="*/ 1349493 h 3126633"/>
              <a:gd name="connsiteX34" fmla="*/ 1378201 w 12192000"/>
              <a:gd name="connsiteY34" fmla="*/ 1349649 h 3126633"/>
              <a:gd name="connsiteX35" fmla="*/ 1373704 w 12192000"/>
              <a:gd name="connsiteY35" fmla="*/ 1355309 h 3126633"/>
              <a:gd name="connsiteX36" fmla="*/ 1359400 w 12192000"/>
              <a:gd name="connsiteY36" fmla="*/ 1352317 h 3126633"/>
              <a:gd name="connsiteX37" fmla="*/ 1355734 w 12192000"/>
              <a:gd name="connsiteY37" fmla="*/ 1352870 h 3126633"/>
              <a:gd name="connsiteX38" fmla="*/ 1334569 w 12192000"/>
              <a:gd name="connsiteY38" fmla="*/ 1354687 h 3126633"/>
              <a:gd name="connsiteX39" fmla="*/ 1285959 w 12192000"/>
              <a:gd name="connsiteY39" fmla="*/ 1325074 h 3126633"/>
              <a:gd name="connsiteX40" fmla="*/ 1228970 w 12192000"/>
              <a:gd name="connsiteY40" fmla="*/ 1316194 h 3126633"/>
              <a:gd name="connsiteX41" fmla="*/ 1081691 w 12192000"/>
              <a:gd name="connsiteY41" fmla="*/ 1276195 h 3126633"/>
              <a:gd name="connsiteX42" fmla="*/ 749674 w 12192000"/>
              <a:gd name="connsiteY42" fmla="*/ 1151252 h 3126633"/>
              <a:gd name="connsiteX43" fmla="*/ 634863 w 12192000"/>
              <a:gd name="connsiteY43" fmla="*/ 1125089 h 3126633"/>
              <a:gd name="connsiteX44" fmla="*/ 572744 w 12192000"/>
              <a:gd name="connsiteY44" fmla="*/ 1095470 h 3126633"/>
              <a:gd name="connsiteX45" fmla="*/ 557235 w 12192000"/>
              <a:gd name="connsiteY45" fmla="*/ 1085440 h 3126633"/>
              <a:gd name="connsiteX46" fmla="*/ 554948 w 12192000"/>
              <a:gd name="connsiteY46" fmla="*/ 1085817 h 3126633"/>
              <a:gd name="connsiteX47" fmla="*/ 535764 w 12192000"/>
              <a:gd name="connsiteY47" fmla="*/ 1078928 h 3126633"/>
              <a:gd name="connsiteX48" fmla="*/ 532336 w 12192000"/>
              <a:gd name="connsiteY48" fmla="*/ 1074208 h 3126633"/>
              <a:gd name="connsiteX49" fmla="*/ 519417 w 12192000"/>
              <a:gd name="connsiteY49" fmla="*/ 1068474 h 3126633"/>
              <a:gd name="connsiteX50" fmla="*/ 494620 w 12192000"/>
              <a:gd name="connsiteY50" fmla="*/ 1054470 h 3126633"/>
              <a:gd name="connsiteX51" fmla="*/ 489369 w 12192000"/>
              <a:gd name="connsiteY51" fmla="*/ 1054392 h 3126633"/>
              <a:gd name="connsiteX52" fmla="*/ 451015 w 12192000"/>
              <a:gd name="connsiteY52" fmla="*/ 1037228 h 3126633"/>
              <a:gd name="connsiteX53" fmla="*/ 450196 w 12192000"/>
              <a:gd name="connsiteY53" fmla="*/ 1038199 h 3126633"/>
              <a:gd name="connsiteX54" fmla="*/ 438116 w 12192000"/>
              <a:gd name="connsiteY54" fmla="*/ 1038634 h 3126633"/>
              <a:gd name="connsiteX55" fmla="*/ 415692 w 12192000"/>
              <a:gd name="connsiteY55" fmla="*/ 1036714 h 3126633"/>
              <a:gd name="connsiteX56" fmla="*/ 360396 w 12192000"/>
              <a:gd name="connsiteY56" fmla="*/ 1047226 h 3126633"/>
              <a:gd name="connsiteX57" fmla="*/ 320375 w 12192000"/>
              <a:gd name="connsiteY57" fmla="*/ 1029464 h 3126633"/>
              <a:gd name="connsiteX58" fmla="*/ 312145 w 12192000"/>
              <a:gd name="connsiteY58" fmla="*/ 1026541 h 3126633"/>
              <a:gd name="connsiteX59" fmla="*/ 311908 w 12192000"/>
              <a:gd name="connsiteY59" fmla="*/ 1026752 h 3126633"/>
              <a:gd name="connsiteX60" fmla="*/ 303080 w 12192000"/>
              <a:gd name="connsiteY60" fmla="*/ 1024202 h 3126633"/>
              <a:gd name="connsiteX61" fmla="*/ 297138 w 12192000"/>
              <a:gd name="connsiteY61" fmla="*/ 1021211 h 3126633"/>
              <a:gd name="connsiteX62" fmla="*/ 281171 w 12192000"/>
              <a:gd name="connsiteY62" fmla="*/ 1015539 h 3126633"/>
              <a:gd name="connsiteX63" fmla="*/ 275188 w 12192000"/>
              <a:gd name="connsiteY63" fmla="*/ 1015372 h 3126633"/>
              <a:gd name="connsiteX64" fmla="*/ 225883 w 12192000"/>
              <a:gd name="connsiteY64" fmla="*/ 1034896 h 3126633"/>
              <a:gd name="connsiteX65" fmla="*/ 121223 w 12192000"/>
              <a:gd name="connsiteY65" fmla="*/ 1031062 h 3126633"/>
              <a:gd name="connsiteX66" fmla="*/ 52326 w 12192000"/>
              <a:gd name="connsiteY66" fmla="*/ 1033555 h 3126633"/>
              <a:gd name="connsiteX67" fmla="*/ 16761 w 12192000"/>
              <a:gd name="connsiteY67" fmla="*/ 1032900 h 3126633"/>
              <a:gd name="connsiteX68" fmla="*/ 0 w 12192000"/>
              <a:gd name="connsiteY68" fmla="*/ 1026822 h 3126633"/>
              <a:gd name="connsiteX69" fmla="*/ 0 w 12192000"/>
              <a:gd name="connsiteY69" fmla="*/ 0 h 3126633"/>
              <a:gd name="connsiteX0" fmla="*/ 0 w 12192000"/>
              <a:gd name="connsiteY0" fmla="*/ 0 h 3126633"/>
              <a:gd name="connsiteX1" fmla="*/ 12192000 w 12192000"/>
              <a:gd name="connsiteY1" fmla="*/ 0 h 3126633"/>
              <a:gd name="connsiteX2" fmla="*/ 12191969 w 12192000"/>
              <a:gd name="connsiteY2" fmla="*/ 3121262 h 3126633"/>
              <a:gd name="connsiteX3" fmla="*/ 12188582 w 12192000"/>
              <a:gd name="connsiteY3" fmla="*/ 3121834 h 3126633"/>
              <a:gd name="connsiteX4" fmla="*/ 12185024 w 12192000"/>
              <a:gd name="connsiteY4" fmla="*/ 3122641 h 3126633"/>
              <a:gd name="connsiteX5" fmla="*/ 12171796 w 12192000"/>
              <a:gd name="connsiteY5" fmla="*/ 3121209 h 3126633"/>
              <a:gd name="connsiteX6" fmla="*/ 12166812 w 12192000"/>
              <a:gd name="connsiteY6" fmla="*/ 3126633 h 3126633"/>
              <a:gd name="connsiteX7" fmla="*/ 12122004 w 12192000"/>
              <a:gd name="connsiteY7" fmla="*/ 3124393 h 3126633"/>
              <a:gd name="connsiteX8" fmla="*/ 12036609 w 12192000"/>
              <a:gd name="connsiteY8" fmla="*/ 3109888 h 3126633"/>
              <a:gd name="connsiteX9" fmla="*/ 12023452 w 12192000"/>
              <a:gd name="connsiteY9" fmla="*/ 3103952 h 3126633"/>
              <a:gd name="connsiteX10" fmla="*/ 11936381 w 12192000"/>
              <a:gd name="connsiteY10" fmla="*/ 3094474 h 3126633"/>
              <a:gd name="connsiteX11" fmla="*/ 11876861 w 12192000"/>
              <a:gd name="connsiteY11" fmla="*/ 3084187 h 3126633"/>
              <a:gd name="connsiteX12" fmla="*/ 11864150 w 12192000"/>
              <a:gd name="connsiteY12" fmla="*/ 3078415 h 3126633"/>
              <a:gd name="connsiteX13" fmla="*/ 11849315 w 12192000"/>
              <a:gd name="connsiteY13" fmla="*/ 3083344 h 3126633"/>
              <a:gd name="connsiteX14" fmla="*/ 11844903 w 12192000"/>
              <a:gd name="connsiteY14" fmla="*/ 3088180 h 3126633"/>
              <a:gd name="connsiteX15" fmla="*/ 11797558 w 12192000"/>
              <a:gd name="connsiteY15" fmla="*/ 3078578 h 3126633"/>
              <a:gd name="connsiteX16" fmla="*/ 11791833 w 12192000"/>
              <a:gd name="connsiteY16" fmla="*/ 3078309 h 3126633"/>
              <a:gd name="connsiteX17" fmla="*/ 11752368 w 12192000"/>
              <a:gd name="connsiteY17" fmla="*/ 3079667 h 3126633"/>
              <a:gd name="connsiteX18" fmla="*/ 11693668 w 12192000"/>
              <a:gd name="connsiteY18" fmla="*/ 3086682 h 3126633"/>
              <a:gd name="connsiteX19" fmla="*/ 11632752 w 12192000"/>
              <a:gd name="connsiteY19" fmla="*/ 3102951 h 3126633"/>
              <a:gd name="connsiteX20" fmla="*/ 11597584 w 12192000"/>
              <a:gd name="connsiteY20" fmla="*/ 3109557 h 3126633"/>
              <a:gd name="connsiteX21" fmla="*/ 11573118 w 12192000"/>
              <a:gd name="connsiteY21" fmla="*/ 3117154 h 3126633"/>
              <a:gd name="connsiteX22" fmla="*/ 11504799 w 12192000"/>
              <a:gd name="connsiteY22" fmla="*/ 3121480 h 3126633"/>
              <a:gd name="connsiteX23" fmla="*/ 11443938 w 12192000"/>
              <a:gd name="connsiteY23" fmla="*/ 3120255 h 3126633"/>
              <a:gd name="connsiteX24" fmla="*/ 11436492 w 12192000"/>
              <a:gd name="connsiteY24" fmla="*/ 3121550 h 3126633"/>
              <a:gd name="connsiteX25" fmla="*/ 11407691 w 12192000"/>
              <a:gd name="connsiteY25" fmla="*/ 3107633 h 3126633"/>
              <a:gd name="connsiteX26" fmla="*/ 11341642 w 12192000"/>
              <a:gd name="connsiteY26" fmla="*/ 3101531 h 3126633"/>
              <a:gd name="connsiteX27" fmla="*/ 11307726 w 12192000"/>
              <a:gd name="connsiteY27" fmla="*/ 3095706 h 3126633"/>
              <a:gd name="connsiteX28" fmla="*/ 1982093 w 12192000"/>
              <a:gd name="connsiteY28" fmla="*/ 1505517 h 3126633"/>
              <a:gd name="connsiteX29" fmla="*/ 1693396 w 12192000"/>
              <a:gd name="connsiteY29" fmla="*/ 1427850 h 3126633"/>
              <a:gd name="connsiteX30" fmla="*/ 1653459 w 12192000"/>
              <a:gd name="connsiteY30" fmla="*/ 1421384 h 3126633"/>
              <a:gd name="connsiteX31" fmla="*/ 1426261 w 12192000"/>
              <a:gd name="connsiteY31" fmla="*/ 1356816 h 3126633"/>
              <a:gd name="connsiteX32" fmla="*/ 1400063 w 12192000"/>
              <a:gd name="connsiteY32" fmla="*/ 1349493 h 3126633"/>
              <a:gd name="connsiteX33" fmla="*/ 1378201 w 12192000"/>
              <a:gd name="connsiteY33" fmla="*/ 1349649 h 3126633"/>
              <a:gd name="connsiteX34" fmla="*/ 1373704 w 12192000"/>
              <a:gd name="connsiteY34" fmla="*/ 1355309 h 3126633"/>
              <a:gd name="connsiteX35" fmla="*/ 1359400 w 12192000"/>
              <a:gd name="connsiteY35" fmla="*/ 1352317 h 3126633"/>
              <a:gd name="connsiteX36" fmla="*/ 1355734 w 12192000"/>
              <a:gd name="connsiteY36" fmla="*/ 1352870 h 3126633"/>
              <a:gd name="connsiteX37" fmla="*/ 1334569 w 12192000"/>
              <a:gd name="connsiteY37" fmla="*/ 1354687 h 3126633"/>
              <a:gd name="connsiteX38" fmla="*/ 1285959 w 12192000"/>
              <a:gd name="connsiteY38" fmla="*/ 1325074 h 3126633"/>
              <a:gd name="connsiteX39" fmla="*/ 1228970 w 12192000"/>
              <a:gd name="connsiteY39" fmla="*/ 1316194 h 3126633"/>
              <a:gd name="connsiteX40" fmla="*/ 1081691 w 12192000"/>
              <a:gd name="connsiteY40" fmla="*/ 1276195 h 3126633"/>
              <a:gd name="connsiteX41" fmla="*/ 749674 w 12192000"/>
              <a:gd name="connsiteY41" fmla="*/ 1151252 h 3126633"/>
              <a:gd name="connsiteX42" fmla="*/ 634863 w 12192000"/>
              <a:gd name="connsiteY42" fmla="*/ 1125089 h 3126633"/>
              <a:gd name="connsiteX43" fmla="*/ 572744 w 12192000"/>
              <a:gd name="connsiteY43" fmla="*/ 1095470 h 3126633"/>
              <a:gd name="connsiteX44" fmla="*/ 557235 w 12192000"/>
              <a:gd name="connsiteY44" fmla="*/ 1085440 h 3126633"/>
              <a:gd name="connsiteX45" fmla="*/ 554948 w 12192000"/>
              <a:gd name="connsiteY45" fmla="*/ 1085817 h 3126633"/>
              <a:gd name="connsiteX46" fmla="*/ 535764 w 12192000"/>
              <a:gd name="connsiteY46" fmla="*/ 1078928 h 3126633"/>
              <a:gd name="connsiteX47" fmla="*/ 532336 w 12192000"/>
              <a:gd name="connsiteY47" fmla="*/ 1074208 h 3126633"/>
              <a:gd name="connsiteX48" fmla="*/ 519417 w 12192000"/>
              <a:gd name="connsiteY48" fmla="*/ 1068474 h 3126633"/>
              <a:gd name="connsiteX49" fmla="*/ 494620 w 12192000"/>
              <a:gd name="connsiteY49" fmla="*/ 1054470 h 3126633"/>
              <a:gd name="connsiteX50" fmla="*/ 489369 w 12192000"/>
              <a:gd name="connsiteY50" fmla="*/ 1054392 h 3126633"/>
              <a:gd name="connsiteX51" fmla="*/ 451015 w 12192000"/>
              <a:gd name="connsiteY51" fmla="*/ 1037228 h 3126633"/>
              <a:gd name="connsiteX52" fmla="*/ 450196 w 12192000"/>
              <a:gd name="connsiteY52" fmla="*/ 1038199 h 3126633"/>
              <a:gd name="connsiteX53" fmla="*/ 438116 w 12192000"/>
              <a:gd name="connsiteY53" fmla="*/ 1038634 h 3126633"/>
              <a:gd name="connsiteX54" fmla="*/ 415692 w 12192000"/>
              <a:gd name="connsiteY54" fmla="*/ 1036714 h 3126633"/>
              <a:gd name="connsiteX55" fmla="*/ 360396 w 12192000"/>
              <a:gd name="connsiteY55" fmla="*/ 1047226 h 3126633"/>
              <a:gd name="connsiteX56" fmla="*/ 320375 w 12192000"/>
              <a:gd name="connsiteY56" fmla="*/ 1029464 h 3126633"/>
              <a:gd name="connsiteX57" fmla="*/ 312145 w 12192000"/>
              <a:gd name="connsiteY57" fmla="*/ 1026541 h 3126633"/>
              <a:gd name="connsiteX58" fmla="*/ 311908 w 12192000"/>
              <a:gd name="connsiteY58" fmla="*/ 1026752 h 3126633"/>
              <a:gd name="connsiteX59" fmla="*/ 303080 w 12192000"/>
              <a:gd name="connsiteY59" fmla="*/ 1024202 h 3126633"/>
              <a:gd name="connsiteX60" fmla="*/ 297138 w 12192000"/>
              <a:gd name="connsiteY60" fmla="*/ 1021211 h 3126633"/>
              <a:gd name="connsiteX61" fmla="*/ 281171 w 12192000"/>
              <a:gd name="connsiteY61" fmla="*/ 1015539 h 3126633"/>
              <a:gd name="connsiteX62" fmla="*/ 275188 w 12192000"/>
              <a:gd name="connsiteY62" fmla="*/ 1015372 h 3126633"/>
              <a:gd name="connsiteX63" fmla="*/ 225883 w 12192000"/>
              <a:gd name="connsiteY63" fmla="*/ 1034896 h 3126633"/>
              <a:gd name="connsiteX64" fmla="*/ 121223 w 12192000"/>
              <a:gd name="connsiteY64" fmla="*/ 1031062 h 3126633"/>
              <a:gd name="connsiteX65" fmla="*/ 52326 w 12192000"/>
              <a:gd name="connsiteY65" fmla="*/ 1033555 h 3126633"/>
              <a:gd name="connsiteX66" fmla="*/ 16761 w 12192000"/>
              <a:gd name="connsiteY66" fmla="*/ 1032900 h 3126633"/>
              <a:gd name="connsiteX67" fmla="*/ 0 w 12192000"/>
              <a:gd name="connsiteY67" fmla="*/ 1026822 h 3126633"/>
              <a:gd name="connsiteX68" fmla="*/ 0 w 12192000"/>
              <a:gd name="connsiteY68" fmla="*/ 0 h 3126633"/>
              <a:gd name="connsiteX0" fmla="*/ 0 w 12192000"/>
              <a:gd name="connsiteY0" fmla="*/ 0 h 3126633"/>
              <a:gd name="connsiteX1" fmla="*/ 12192000 w 12192000"/>
              <a:gd name="connsiteY1" fmla="*/ 0 h 3126633"/>
              <a:gd name="connsiteX2" fmla="*/ 12191969 w 12192000"/>
              <a:gd name="connsiteY2" fmla="*/ 3121262 h 3126633"/>
              <a:gd name="connsiteX3" fmla="*/ 12188582 w 12192000"/>
              <a:gd name="connsiteY3" fmla="*/ 3121834 h 3126633"/>
              <a:gd name="connsiteX4" fmla="*/ 12185024 w 12192000"/>
              <a:gd name="connsiteY4" fmla="*/ 3122641 h 3126633"/>
              <a:gd name="connsiteX5" fmla="*/ 12171796 w 12192000"/>
              <a:gd name="connsiteY5" fmla="*/ 3121209 h 3126633"/>
              <a:gd name="connsiteX6" fmla="*/ 12166812 w 12192000"/>
              <a:gd name="connsiteY6" fmla="*/ 3126633 h 3126633"/>
              <a:gd name="connsiteX7" fmla="*/ 12122004 w 12192000"/>
              <a:gd name="connsiteY7" fmla="*/ 3124393 h 3126633"/>
              <a:gd name="connsiteX8" fmla="*/ 12036609 w 12192000"/>
              <a:gd name="connsiteY8" fmla="*/ 3109888 h 3126633"/>
              <a:gd name="connsiteX9" fmla="*/ 12023452 w 12192000"/>
              <a:gd name="connsiteY9" fmla="*/ 3103952 h 3126633"/>
              <a:gd name="connsiteX10" fmla="*/ 11936381 w 12192000"/>
              <a:gd name="connsiteY10" fmla="*/ 3094474 h 3126633"/>
              <a:gd name="connsiteX11" fmla="*/ 11876861 w 12192000"/>
              <a:gd name="connsiteY11" fmla="*/ 3084187 h 3126633"/>
              <a:gd name="connsiteX12" fmla="*/ 11864150 w 12192000"/>
              <a:gd name="connsiteY12" fmla="*/ 3078415 h 3126633"/>
              <a:gd name="connsiteX13" fmla="*/ 11849315 w 12192000"/>
              <a:gd name="connsiteY13" fmla="*/ 3083344 h 3126633"/>
              <a:gd name="connsiteX14" fmla="*/ 11844903 w 12192000"/>
              <a:gd name="connsiteY14" fmla="*/ 3088180 h 3126633"/>
              <a:gd name="connsiteX15" fmla="*/ 11797558 w 12192000"/>
              <a:gd name="connsiteY15" fmla="*/ 3078578 h 3126633"/>
              <a:gd name="connsiteX16" fmla="*/ 11791833 w 12192000"/>
              <a:gd name="connsiteY16" fmla="*/ 3078309 h 3126633"/>
              <a:gd name="connsiteX17" fmla="*/ 11752368 w 12192000"/>
              <a:gd name="connsiteY17" fmla="*/ 3079667 h 3126633"/>
              <a:gd name="connsiteX18" fmla="*/ 11693668 w 12192000"/>
              <a:gd name="connsiteY18" fmla="*/ 3086682 h 3126633"/>
              <a:gd name="connsiteX19" fmla="*/ 11632752 w 12192000"/>
              <a:gd name="connsiteY19" fmla="*/ 3102951 h 3126633"/>
              <a:gd name="connsiteX20" fmla="*/ 11597584 w 12192000"/>
              <a:gd name="connsiteY20" fmla="*/ 3109557 h 3126633"/>
              <a:gd name="connsiteX21" fmla="*/ 11573118 w 12192000"/>
              <a:gd name="connsiteY21" fmla="*/ 3117154 h 3126633"/>
              <a:gd name="connsiteX22" fmla="*/ 11504799 w 12192000"/>
              <a:gd name="connsiteY22" fmla="*/ 3121480 h 3126633"/>
              <a:gd name="connsiteX23" fmla="*/ 11443938 w 12192000"/>
              <a:gd name="connsiteY23" fmla="*/ 3120255 h 3126633"/>
              <a:gd name="connsiteX24" fmla="*/ 11436492 w 12192000"/>
              <a:gd name="connsiteY24" fmla="*/ 3121550 h 3126633"/>
              <a:gd name="connsiteX25" fmla="*/ 11407691 w 12192000"/>
              <a:gd name="connsiteY25" fmla="*/ 3107633 h 3126633"/>
              <a:gd name="connsiteX26" fmla="*/ 11341642 w 12192000"/>
              <a:gd name="connsiteY26" fmla="*/ 3101531 h 3126633"/>
              <a:gd name="connsiteX27" fmla="*/ 11307726 w 12192000"/>
              <a:gd name="connsiteY27" fmla="*/ 3095706 h 3126633"/>
              <a:gd name="connsiteX28" fmla="*/ 1693396 w 12192000"/>
              <a:gd name="connsiteY28" fmla="*/ 1427850 h 3126633"/>
              <a:gd name="connsiteX29" fmla="*/ 1653459 w 12192000"/>
              <a:gd name="connsiteY29" fmla="*/ 1421384 h 3126633"/>
              <a:gd name="connsiteX30" fmla="*/ 1426261 w 12192000"/>
              <a:gd name="connsiteY30" fmla="*/ 1356816 h 3126633"/>
              <a:gd name="connsiteX31" fmla="*/ 1400063 w 12192000"/>
              <a:gd name="connsiteY31" fmla="*/ 1349493 h 3126633"/>
              <a:gd name="connsiteX32" fmla="*/ 1378201 w 12192000"/>
              <a:gd name="connsiteY32" fmla="*/ 1349649 h 3126633"/>
              <a:gd name="connsiteX33" fmla="*/ 1373704 w 12192000"/>
              <a:gd name="connsiteY33" fmla="*/ 1355309 h 3126633"/>
              <a:gd name="connsiteX34" fmla="*/ 1359400 w 12192000"/>
              <a:gd name="connsiteY34" fmla="*/ 1352317 h 3126633"/>
              <a:gd name="connsiteX35" fmla="*/ 1355734 w 12192000"/>
              <a:gd name="connsiteY35" fmla="*/ 1352870 h 3126633"/>
              <a:gd name="connsiteX36" fmla="*/ 1334569 w 12192000"/>
              <a:gd name="connsiteY36" fmla="*/ 1354687 h 3126633"/>
              <a:gd name="connsiteX37" fmla="*/ 1285959 w 12192000"/>
              <a:gd name="connsiteY37" fmla="*/ 1325074 h 3126633"/>
              <a:gd name="connsiteX38" fmla="*/ 1228970 w 12192000"/>
              <a:gd name="connsiteY38" fmla="*/ 1316194 h 3126633"/>
              <a:gd name="connsiteX39" fmla="*/ 1081691 w 12192000"/>
              <a:gd name="connsiteY39" fmla="*/ 1276195 h 3126633"/>
              <a:gd name="connsiteX40" fmla="*/ 749674 w 12192000"/>
              <a:gd name="connsiteY40" fmla="*/ 1151252 h 3126633"/>
              <a:gd name="connsiteX41" fmla="*/ 634863 w 12192000"/>
              <a:gd name="connsiteY41" fmla="*/ 1125089 h 3126633"/>
              <a:gd name="connsiteX42" fmla="*/ 572744 w 12192000"/>
              <a:gd name="connsiteY42" fmla="*/ 1095470 h 3126633"/>
              <a:gd name="connsiteX43" fmla="*/ 557235 w 12192000"/>
              <a:gd name="connsiteY43" fmla="*/ 1085440 h 3126633"/>
              <a:gd name="connsiteX44" fmla="*/ 554948 w 12192000"/>
              <a:gd name="connsiteY44" fmla="*/ 1085817 h 3126633"/>
              <a:gd name="connsiteX45" fmla="*/ 535764 w 12192000"/>
              <a:gd name="connsiteY45" fmla="*/ 1078928 h 3126633"/>
              <a:gd name="connsiteX46" fmla="*/ 532336 w 12192000"/>
              <a:gd name="connsiteY46" fmla="*/ 1074208 h 3126633"/>
              <a:gd name="connsiteX47" fmla="*/ 519417 w 12192000"/>
              <a:gd name="connsiteY47" fmla="*/ 1068474 h 3126633"/>
              <a:gd name="connsiteX48" fmla="*/ 494620 w 12192000"/>
              <a:gd name="connsiteY48" fmla="*/ 1054470 h 3126633"/>
              <a:gd name="connsiteX49" fmla="*/ 489369 w 12192000"/>
              <a:gd name="connsiteY49" fmla="*/ 1054392 h 3126633"/>
              <a:gd name="connsiteX50" fmla="*/ 451015 w 12192000"/>
              <a:gd name="connsiteY50" fmla="*/ 1037228 h 3126633"/>
              <a:gd name="connsiteX51" fmla="*/ 450196 w 12192000"/>
              <a:gd name="connsiteY51" fmla="*/ 1038199 h 3126633"/>
              <a:gd name="connsiteX52" fmla="*/ 438116 w 12192000"/>
              <a:gd name="connsiteY52" fmla="*/ 1038634 h 3126633"/>
              <a:gd name="connsiteX53" fmla="*/ 415692 w 12192000"/>
              <a:gd name="connsiteY53" fmla="*/ 1036714 h 3126633"/>
              <a:gd name="connsiteX54" fmla="*/ 360396 w 12192000"/>
              <a:gd name="connsiteY54" fmla="*/ 1047226 h 3126633"/>
              <a:gd name="connsiteX55" fmla="*/ 320375 w 12192000"/>
              <a:gd name="connsiteY55" fmla="*/ 1029464 h 3126633"/>
              <a:gd name="connsiteX56" fmla="*/ 312145 w 12192000"/>
              <a:gd name="connsiteY56" fmla="*/ 1026541 h 3126633"/>
              <a:gd name="connsiteX57" fmla="*/ 311908 w 12192000"/>
              <a:gd name="connsiteY57" fmla="*/ 1026752 h 3126633"/>
              <a:gd name="connsiteX58" fmla="*/ 303080 w 12192000"/>
              <a:gd name="connsiteY58" fmla="*/ 1024202 h 3126633"/>
              <a:gd name="connsiteX59" fmla="*/ 297138 w 12192000"/>
              <a:gd name="connsiteY59" fmla="*/ 1021211 h 3126633"/>
              <a:gd name="connsiteX60" fmla="*/ 281171 w 12192000"/>
              <a:gd name="connsiteY60" fmla="*/ 1015539 h 3126633"/>
              <a:gd name="connsiteX61" fmla="*/ 275188 w 12192000"/>
              <a:gd name="connsiteY61" fmla="*/ 1015372 h 3126633"/>
              <a:gd name="connsiteX62" fmla="*/ 225883 w 12192000"/>
              <a:gd name="connsiteY62" fmla="*/ 1034896 h 3126633"/>
              <a:gd name="connsiteX63" fmla="*/ 121223 w 12192000"/>
              <a:gd name="connsiteY63" fmla="*/ 1031062 h 3126633"/>
              <a:gd name="connsiteX64" fmla="*/ 52326 w 12192000"/>
              <a:gd name="connsiteY64" fmla="*/ 1033555 h 3126633"/>
              <a:gd name="connsiteX65" fmla="*/ 16761 w 12192000"/>
              <a:gd name="connsiteY65" fmla="*/ 1032900 h 3126633"/>
              <a:gd name="connsiteX66" fmla="*/ 0 w 12192000"/>
              <a:gd name="connsiteY66" fmla="*/ 1026822 h 3126633"/>
              <a:gd name="connsiteX67" fmla="*/ 0 w 12192000"/>
              <a:gd name="connsiteY67" fmla="*/ 0 h 3126633"/>
              <a:gd name="connsiteX0" fmla="*/ 0 w 12192000"/>
              <a:gd name="connsiteY0" fmla="*/ 0 h 3126633"/>
              <a:gd name="connsiteX1" fmla="*/ 12192000 w 12192000"/>
              <a:gd name="connsiteY1" fmla="*/ 0 h 3126633"/>
              <a:gd name="connsiteX2" fmla="*/ 12191969 w 12192000"/>
              <a:gd name="connsiteY2" fmla="*/ 3121262 h 3126633"/>
              <a:gd name="connsiteX3" fmla="*/ 12188582 w 12192000"/>
              <a:gd name="connsiteY3" fmla="*/ 3121834 h 3126633"/>
              <a:gd name="connsiteX4" fmla="*/ 12185024 w 12192000"/>
              <a:gd name="connsiteY4" fmla="*/ 3122641 h 3126633"/>
              <a:gd name="connsiteX5" fmla="*/ 12171796 w 12192000"/>
              <a:gd name="connsiteY5" fmla="*/ 3121209 h 3126633"/>
              <a:gd name="connsiteX6" fmla="*/ 12166812 w 12192000"/>
              <a:gd name="connsiteY6" fmla="*/ 3126633 h 3126633"/>
              <a:gd name="connsiteX7" fmla="*/ 12122004 w 12192000"/>
              <a:gd name="connsiteY7" fmla="*/ 3124393 h 3126633"/>
              <a:gd name="connsiteX8" fmla="*/ 12036609 w 12192000"/>
              <a:gd name="connsiteY8" fmla="*/ 3109888 h 3126633"/>
              <a:gd name="connsiteX9" fmla="*/ 12023452 w 12192000"/>
              <a:gd name="connsiteY9" fmla="*/ 3103952 h 3126633"/>
              <a:gd name="connsiteX10" fmla="*/ 11936381 w 12192000"/>
              <a:gd name="connsiteY10" fmla="*/ 3094474 h 3126633"/>
              <a:gd name="connsiteX11" fmla="*/ 11876861 w 12192000"/>
              <a:gd name="connsiteY11" fmla="*/ 3084187 h 3126633"/>
              <a:gd name="connsiteX12" fmla="*/ 11864150 w 12192000"/>
              <a:gd name="connsiteY12" fmla="*/ 3078415 h 3126633"/>
              <a:gd name="connsiteX13" fmla="*/ 11849315 w 12192000"/>
              <a:gd name="connsiteY13" fmla="*/ 3083344 h 3126633"/>
              <a:gd name="connsiteX14" fmla="*/ 11844903 w 12192000"/>
              <a:gd name="connsiteY14" fmla="*/ 3088180 h 3126633"/>
              <a:gd name="connsiteX15" fmla="*/ 11797558 w 12192000"/>
              <a:gd name="connsiteY15" fmla="*/ 3078578 h 3126633"/>
              <a:gd name="connsiteX16" fmla="*/ 11791833 w 12192000"/>
              <a:gd name="connsiteY16" fmla="*/ 3078309 h 3126633"/>
              <a:gd name="connsiteX17" fmla="*/ 11752368 w 12192000"/>
              <a:gd name="connsiteY17" fmla="*/ 3079667 h 3126633"/>
              <a:gd name="connsiteX18" fmla="*/ 11693668 w 12192000"/>
              <a:gd name="connsiteY18" fmla="*/ 3086682 h 3126633"/>
              <a:gd name="connsiteX19" fmla="*/ 11632752 w 12192000"/>
              <a:gd name="connsiteY19" fmla="*/ 3102951 h 3126633"/>
              <a:gd name="connsiteX20" fmla="*/ 11597584 w 12192000"/>
              <a:gd name="connsiteY20" fmla="*/ 3109557 h 3126633"/>
              <a:gd name="connsiteX21" fmla="*/ 11573118 w 12192000"/>
              <a:gd name="connsiteY21" fmla="*/ 3117154 h 3126633"/>
              <a:gd name="connsiteX22" fmla="*/ 11504799 w 12192000"/>
              <a:gd name="connsiteY22" fmla="*/ 3121480 h 3126633"/>
              <a:gd name="connsiteX23" fmla="*/ 11443938 w 12192000"/>
              <a:gd name="connsiteY23" fmla="*/ 3120255 h 3126633"/>
              <a:gd name="connsiteX24" fmla="*/ 11436492 w 12192000"/>
              <a:gd name="connsiteY24" fmla="*/ 3121550 h 3126633"/>
              <a:gd name="connsiteX25" fmla="*/ 11407691 w 12192000"/>
              <a:gd name="connsiteY25" fmla="*/ 3107633 h 3126633"/>
              <a:gd name="connsiteX26" fmla="*/ 11341642 w 12192000"/>
              <a:gd name="connsiteY26" fmla="*/ 3101531 h 3126633"/>
              <a:gd name="connsiteX27" fmla="*/ 11307726 w 12192000"/>
              <a:gd name="connsiteY27" fmla="*/ 3095706 h 3126633"/>
              <a:gd name="connsiteX28" fmla="*/ 1693396 w 12192000"/>
              <a:gd name="connsiteY28" fmla="*/ 1427850 h 3126633"/>
              <a:gd name="connsiteX29" fmla="*/ 1426261 w 12192000"/>
              <a:gd name="connsiteY29" fmla="*/ 1356816 h 3126633"/>
              <a:gd name="connsiteX30" fmla="*/ 1400063 w 12192000"/>
              <a:gd name="connsiteY30" fmla="*/ 1349493 h 3126633"/>
              <a:gd name="connsiteX31" fmla="*/ 1378201 w 12192000"/>
              <a:gd name="connsiteY31" fmla="*/ 1349649 h 3126633"/>
              <a:gd name="connsiteX32" fmla="*/ 1373704 w 12192000"/>
              <a:gd name="connsiteY32" fmla="*/ 1355309 h 3126633"/>
              <a:gd name="connsiteX33" fmla="*/ 1359400 w 12192000"/>
              <a:gd name="connsiteY33" fmla="*/ 1352317 h 3126633"/>
              <a:gd name="connsiteX34" fmla="*/ 1355734 w 12192000"/>
              <a:gd name="connsiteY34" fmla="*/ 1352870 h 3126633"/>
              <a:gd name="connsiteX35" fmla="*/ 1334569 w 12192000"/>
              <a:gd name="connsiteY35" fmla="*/ 1354687 h 3126633"/>
              <a:gd name="connsiteX36" fmla="*/ 1285959 w 12192000"/>
              <a:gd name="connsiteY36" fmla="*/ 1325074 h 3126633"/>
              <a:gd name="connsiteX37" fmla="*/ 1228970 w 12192000"/>
              <a:gd name="connsiteY37" fmla="*/ 1316194 h 3126633"/>
              <a:gd name="connsiteX38" fmla="*/ 1081691 w 12192000"/>
              <a:gd name="connsiteY38" fmla="*/ 1276195 h 3126633"/>
              <a:gd name="connsiteX39" fmla="*/ 749674 w 12192000"/>
              <a:gd name="connsiteY39" fmla="*/ 1151252 h 3126633"/>
              <a:gd name="connsiteX40" fmla="*/ 634863 w 12192000"/>
              <a:gd name="connsiteY40" fmla="*/ 1125089 h 3126633"/>
              <a:gd name="connsiteX41" fmla="*/ 572744 w 12192000"/>
              <a:gd name="connsiteY41" fmla="*/ 1095470 h 3126633"/>
              <a:gd name="connsiteX42" fmla="*/ 557235 w 12192000"/>
              <a:gd name="connsiteY42" fmla="*/ 1085440 h 3126633"/>
              <a:gd name="connsiteX43" fmla="*/ 554948 w 12192000"/>
              <a:gd name="connsiteY43" fmla="*/ 1085817 h 3126633"/>
              <a:gd name="connsiteX44" fmla="*/ 535764 w 12192000"/>
              <a:gd name="connsiteY44" fmla="*/ 1078928 h 3126633"/>
              <a:gd name="connsiteX45" fmla="*/ 532336 w 12192000"/>
              <a:gd name="connsiteY45" fmla="*/ 1074208 h 3126633"/>
              <a:gd name="connsiteX46" fmla="*/ 519417 w 12192000"/>
              <a:gd name="connsiteY46" fmla="*/ 1068474 h 3126633"/>
              <a:gd name="connsiteX47" fmla="*/ 494620 w 12192000"/>
              <a:gd name="connsiteY47" fmla="*/ 1054470 h 3126633"/>
              <a:gd name="connsiteX48" fmla="*/ 489369 w 12192000"/>
              <a:gd name="connsiteY48" fmla="*/ 1054392 h 3126633"/>
              <a:gd name="connsiteX49" fmla="*/ 451015 w 12192000"/>
              <a:gd name="connsiteY49" fmla="*/ 1037228 h 3126633"/>
              <a:gd name="connsiteX50" fmla="*/ 450196 w 12192000"/>
              <a:gd name="connsiteY50" fmla="*/ 1038199 h 3126633"/>
              <a:gd name="connsiteX51" fmla="*/ 438116 w 12192000"/>
              <a:gd name="connsiteY51" fmla="*/ 1038634 h 3126633"/>
              <a:gd name="connsiteX52" fmla="*/ 415692 w 12192000"/>
              <a:gd name="connsiteY52" fmla="*/ 1036714 h 3126633"/>
              <a:gd name="connsiteX53" fmla="*/ 360396 w 12192000"/>
              <a:gd name="connsiteY53" fmla="*/ 1047226 h 3126633"/>
              <a:gd name="connsiteX54" fmla="*/ 320375 w 12192000"/>
              <a:gd name="connsiteY54" fmla="*/ 1029464 h 3126633"/>
              <a:gd name="connsiteX55" fmla="*/ 312145 w 12192000"/>
              <a:gd name="connsiteY55" fmla="*/ 1026541 h 3126633"/>
              <a:gd name="connsiteX56" fmla="*/ 311908 w 12192000"/>
              <a:gd name="connsiteY56" fmla="*/ 1026752 h 3126633"/>
              <a:gd name="connsiteX57" fmla="*/ 303080 w 12192000"/>
              <a:gd name="connsiteY57" fmla="*/ 1024202 h 3126633"/>
              <a:gd name="connsiteX58" fmla="*/ 297138 w 12192000"/>
              <a:gd name="connsiteY58" fmla="*/ 1021211 h 3126633"/>
              <a:gd name="connsiteX59" fmla="*/ 281171 w 12192000"/>
              <a:gd name="connsiteY59" fmla="*/ 1015539 h 3126633"/>
              <a:gd name="connsiteX60" fmla="*/ 275188 w 12192000"/>
              <a:gd name="connsiteY60" fmla="*/ 1015372 h 3126633"/>
              <a:gd name="connsiteX61" fmla="*/ 225883 w 12192000"/>
              <a:gd name="connsiteY61" fmla="*/ 1034896 h 3126633"/>
              <a:gd name="connsiteX62" fmla="*/ 121223 w 12192000"/>
              <a:gd name="connsiteY62" fmla="*/ 1031062 h 3126633"/>
              <a:gd name="connsiteX63" fmla="*/ 52326 w 12192000"/>
              <a:gd name="connsiteY63" fmla="*/ 1033555 h 3126633"/>
              <a:gd name="connsiteX64" fmla="*/ 16761 w 12192000"/>
              <a:gd name="connsiteY64" fmla="*/ 1032900 h 3126633"/>
              <a:gd name="connsiteX65" fmla="*/ 0 w 12192000"/>
              <a:gd name="connsiteY65" fmla="*/ 1026822 h 3126633"/>
              <a:gd name="connsiteX66" fmla="*/ 0 w 12192000"/>
              <a:gd name="connsiteY66" fmla="*/ 0 h 3126633"/>
              <a:gd name="connsiteX0" fmla="*/ 0 w 12192000"/>
              <a:gd name="connsiteY0" fmla="*/ 0 h 3126633"/>
              <a:gd name="connsiteX1" fmla="*/ 12192000 w 12192000"/>
              <a:gd name="connsiteY1" fmla="*/ 0 h 3126633"/>
              <a:gd name="connsiteX2" fmla="*/ 12191969 w 12192000"/>
              <a:gd name="connsiteY2" fmla="*/ 3121262 h 3126633"/>
              <a:gd name="connsiteX3" fmla="*/ 12188582 w 12192000"/>
              <a:gd name="connsiteY3" fmla="*/ 3121834 h 3126633"/>
              <a:gd name="connsiteX4" fmla="*/ 12185024 w 12192000"/>
              <a:gd name="connsiteY4" fmla="*/ 3122641 h 3126633"/>
              <a:gd name="connsiteX5" fmla="*/ 12171796 w 12192000"/>
              <a:gd name="connsiteY5" fmla="*/ 3121209 h 3126633"/>
              <a:gd name="connsiteX6" fmla="*/ 12166812 w 12192000"/>
              <a:gd name="connsiteY6" fmla="*/ 3126633 h 3126633"/>
              <a:gd name="connsiteX7" fmla="*/ 12122004 w 12192000"/>
              <a:gd name="connsiteY7" fmla="*/ 3124393 h 3126633"/>
              <a:gd name="connsiteX8" fmla="*/ 12036609 w 12192000"/>
              <a:gd name="connsiteY8" fmla="*/ 3109888 h 3126633"/>
              <a:gd name="connsiteX9" fmla="*/ 12023452 w 12192000"/>
              <a:gd name="connsiteY9" fmla="*/ 3103952 h 3126633"/>
              <a:gd name="connsiteX10" fmla="*/ 11936381 w 12192000"/>
              <a:gd name="connsiteY10" fmla="*/ 3094474 h 3126633"/>
              <a:gd name="connsiteX11" fmla="*/ 11876861 w 12192000"/>
              <a:gd name="connsiteY11" fmla="*/ 3084187 h 3126633"/>
              <a:gd name="connsiteX12" fmla="*/ 11864150 w 12192000"/>
              <a:gd name="connsiteY12" fmla="*/ 3078415 h 3126633"/>
              <a:gd name="connsiteX13" fmla="*/ 11849315 w 12192000"/>
              <a:gd name="connsiteY13" fmla="*/ 3083344 h 3126633"/>
              <a:gd name="connsiteX14" fmla="*/ 11844903 w 12192000"/>
              <a:gd name="connsiteY14" fmla="*/ 3088180 h 3126633"/>
              <a:gd name="connsiteX15" fmla="*/ 11797558 w 12192000"/>
              <a:gd name="connsiteY15" fmla="*/ 3078578 h 3126633"/>
              <a:gd name="connsiteX16" fmla="*/ 11791833 w 12192000"/>
              <a:gd name="connsiteY16" fmla="*/ 3078309 h 3126633"/>
              <a:gd name="connsiteX17" fmla="*/ 11752368 w 12192000"/>
              <a:gd name="connsiteY17" fmla="*/ 3079667 h 3126633"/>
              <a:gd name="connsiteX18" fmla="*/ 11693668 w 12192000"/>
              <a:gd name="connsiteY18" fmla="*/ 3086682 h 3126633"/>
              <a:gd name="connsiteX19" fmla="*/ 11632752 w 12192000"/>
              <a:gd name="connsiteY19" fmla="*/ 3102951 h 3126633"/>
              <a:gd name="connsiteX20" fmla="*/ 11597584 w 12192000"/>
              <a:gd name="connsiteY20" fmla="*/ 3109557 h 3126633"/>
              <a:gd name="connsiteX21" fmla="*/ 11573118 w 12192000"/>
              <a:gd name="connsiteY21" fmla="*/ 3117154 h 3126633"/>
              <a:gd name="connsiteX22" fmla="*/ 11504799 w 12192000"/>
              <a:gd name="connsiteY22" fmla="*/ 3121480 h 3126633"/>
              <a:gd name="connsiteX23" fmla="*/ 11443938 w 12192000"/>
              <a:gd name="connsiteY23" fmla="*/ 3120255 h 3126633"/>
              <a:gd name="connsiteX24" fmla="*/ 11436492 w 12192000"/>
              <a:gd name="connsiteY24" fmla="*/ 3121550 h 3126633"/>
              <a:gd name="connsiteX25" fmla="*/ 11407691 w 12192000"/>
              <a:gd name="connsiteY25" fmla="*/ 3107633 h 3126633"/>
              <a:gd name="connsiteX26" fmla="*/ 11341642 w 12192000"/>
              <a:gd name="connsiteY26" fmla="*/ 3101531 h 3126633"/>
              <a:gd name="connsiteX27" fmla="*/ 11307726 w 12192000"/>
              <a:gd name="connsiteY27" fmla="*/ 3095706 h 3126633"/>
              <a:gd name="connsiteX28" fmla="*/ 1426261 w 12192000"/>
              <a:gd name="connsiteY28" fmla="*/ 1356816 h 3126633"/>
              <a:gd name="connsiteX29" fmla="*/ 1400063 w 12192000"/>
              <a:gd name="connsiteY29" fmla="*/ 1349493 h 3126633"/>
              <a:gd name="connsiteX30" fmla="*/ 1378201 w 12192000"/>
              <a:gd name="connsiteY30" fmla="*/ 1349649 h 3126633"/>
              <a:gd name="connsiteX31" fmla="*/ 1373704 w 12192000"/>
              <a:gd name="connsiteY31" fmla="*/ 1355309 h 3126633"/>
              <a:gd name="connsiteX32" fmla="*/ 1359400 w 12192000"/>
              <a:gd name="connsiteY32" fmla="*/ 1352317 h 3126633"/>
              <a:gd name="connsiteX33" fmla="*/ 1355734 w 12192000"/>
              <a:gd name="connsiteY33" fmla="*/ 1352870 h 3126633"/>
              <a:gd name="connsiteX34" fmla="*/ 1334569 w 12192000"/>
              <a:gd name="connsiteY34" fmla="*/ 1354687 h 3126633"/>
              <a:gd name="connsiteX35" fmla="*/ 1285959 w 12192000"/>
              <a:gd name="connsiteY35" fmla="*/ 1325074 h 3126633"/>
              <a:gd name="connsiteX36" fmla="*/ 1228970 w 12192000"/>
              <a:gd name="connsiteY36" fmla="*/ 1316194 h 3126633"/>
              <a:gd name="connsiteX37" fmla="*/ 1081691 w 12192000"/>
              <a:gd name="connsiteY37" fmla="*/ 1276195 h 3126633"/>
              <a:gd name="connsiteX38" fmla="*/ 749674 w 12192000"/>
              <a:gd name="connsiteY38" fmla="*/ 1151252 h 3126633"/>
              <a:gd name="connsiteX39" fmla="*/ 634863 w 12192000"/>
              <a:gd name="connsiteY39" fmla="*/ 1125089 h 3126633"/>
              <a:gd name="connsiteX40" fmla="*/ 572744 w 12192000"/>
              <a:gd name="connsiteY40" fmla="*/ 1095470 h 3126633"/>
              <a:gd name="connsiteX41" fmla="*/ 557235 w 12192000"/>
              <a:gd name="connsiteY41" fmla="*/ 1085440 h 3126633"/>
              <a:gd name="connsiteX42" fmla="*/ 554948 w 12192000"/>
              <a:gd name="connsiteY42" fmla="*/ 1085817 h 3126633"/>
              <a:gd name="connsiteX43" fmla="*/ 535764 w 12192000"/>
              <a:gd name="connsiteY43" fmla="*/ 1078928 h 3126633"/>
              <a:gd name="connsiteX44" fmla="*/ 532336 w 12192000"/>
              <a:gd name="connsiteY44" fmla="*/ 1074208 h 3126633"/>
              <a:gd name="connsiteX45" fmla="*/ 519417 w 12192000"/>
              <a:gd name="connsiteY45" fmla="*/ 1068474 h 3126633"/>
              <a:gd name="connsiteX46" fmla="*/ 494620 w 12192000"/>
              <a:gd name="connsiteY46" fmla="*/ 1054470 h 3126633"/>
              <a:gd name="connsiteX47" fmla="*/ 489369 w 12192000"/>
              <a:gd name="connsiteY47" fmla="*/ 1054392 h 3126633"/>
              <a:gd name="connsiteX48" fmla="*/ 451015 w 12192000"/>
              <a:gd name="connsiteY48" fmla="*/ 1037228 h 3126633"/>
              <a:gd name="connsiteX49" fmla="*/ 450196 w 12192000"/>
              <a:gd name="connsiteY49" fmla="*/ 1038199 h 3126633"/>
              <a:gd name="connsiteX50" fmla="*/ 438116 w 12192000"/>
              <a:gd name="connsiteY50" fmla="*/ 1038634 h 3126633"/>
              <a:gd name="connsiteX51" fmla="*/ 415692 w 12192000"/>
              <a:gd name="connsiteY51" fmla="*/ 1036714 h 3126633"/>
              <a:gd name="connsiteX52" fmla="*/ 360396 w 12192000"/>
              <a:gd name="connsiteY52" fmla="*/ 1047226 h 3126633"/>
              <a:gd name="connsiteX53" fmla="*/ 320375 w 12192000"/>
              <a:gd name="connsiteY53" fmla="*/ 1029464 h 3126633"/>
              <a:gd name="connsiteX54" fmla="*/ 312145 w 12192000"/>
              <a:gd name="connsiteY54" fmla="*/ 1026541 h 3126633"/>
              <a:gd name="connsiteX55" fmla="*/ 311908 w 12192000"/>
              <a:gd name="connsiteY55" fmla="*/ 1026752 h 3126633"/>
              <a:gd name="connsiteX56" fmla="*/ 303080 w 12192000"/>
              <a:gd name="connsiteY56" fmla="*/ 1024202 h 3126633"/>
              <a:gd name="connsiteX57" fmla="*/ 297138 w 12192000"/>
              <a:gd name="connsiteY57" fmla="*/ 1021211 h 3126633"/>
              <a:gd name="connsiteX58" fmla="*/ 281171 w 12192000"/>
              <a:gd name="connsiteY58" fmla="*/ 1015539 h 3126633"/>
              <a:gd name="connsiteX59" fmla="*/ 275188 w 12192000"/>
              <a:gd name="connsiteY59" fmla="*/ 1015372 h 3126633"/>
              <a:gd name="connsiteX60" fmla="*/ 225883 w 12192000"/>
              <a:gd name="connsiteY60" fmla="*/ 1034896 h 3126633"/>
              <a:gd name="connsiteX61" fmla="*/ 121223 w 12192000"/>
              <a:gd name="connsiteY61" fmla="*/ 1031062 h 3126633"/>
              <a:gd name="connsiteX62" fmla="*/ 52326 w 12192000"/>
              <a:gd name="connsiteY62" fmla="*/ 1033555 h 3126633"/>
              <a:gd name="connsiteX63" fmla="*/ 16761 w 12192000"/>
              <a:gd name="connsiteY63" fmla="*/ 1032900 h 3126633"/>
              <a:gd name="connsiteX64" fmla="*/ 0 w 12192000"/>
              <a:gd name="connsiteY64" fmla="*/ 1026822 h 3126633"/>
              <a:gd name="connsiteX65" fmla="*/ 0 w 12192000"/>
              <a:gd name="connsiteY65" fmla="*/ 0 h 3126633"/>
              <a:gd name="connsiteX0" fmla="*/ 0 w 12192000"/>
              <a:gd name="connsiteY0" fmla="*/ 0 h 3126633"/>
              <a:gd name="connsiteX1" fmla="*/ 12192000 w 12192000"/>
              <a:gd name="connsiteY1" fmla="*/ 0 h 3126633"/>
              <a:gd name="connsiteX2" fmla="*/ 12191969 w 12192000"/>
              <a:gd name="connsiteY2" fmla="*/ 3121262 h 3126633"/>
              <a:gd name="connsiteX3" fmla="*/ 12188582 w 12192000"/>
              <a:gd name="connsiteY3" fmla="*/ 3121834 h 3126633"/>
              <a:gd name="connsiteX4" fmla="*/ 12185024 w 12192000"/>
              <a:gd name="connsiteY4" fmla="*/ 3122641 h 3126633"/>
              <a:gd name="connsiteX5" fmla="*/ 12171796 w 12192000"/>
              <a:gd name="connsiteY5" fmla="*/ 3121209 h 3126633"/>
              <a:gd name="connsiteX6" fmla="*/ 12166812 w 12192000"/>
              <a:gd name="connsiteY6" fmla="*/ 3126633 h 3126633"/>
              <a:gd name="connsiteX7" fmla="*/ 12122004 w 12192000"/>
              <a:gd name="connsiteY7" fmla="*/ 3124393 h 3126633"/>
              <a:gd name="connsiteX8" fmla="*/ 12036609 w 12192000"/>
              <a:gd name="connsiteY8" fmla="*/ 3109888 h 3126633"/>
              <a:gd name="connsiteX9" fmla="*/ 12023452 w 12192000"/>
              <a:gd name="connsiteY9" fmla="*/ 3103952 h 3126633"/>
              <a:gd name="connsiteX10" fmla="*/ 11936381 w 12192000"/>
              <a:gd name="connsiteY10" fmla="*/ 3094474 h 3126633"/>
              <a:gd name="connsiteX11" fmla="*/ 11876861 w 12192000"/>
              <a:gd name="connsiteY11" fmla="*/ 3084187 h 3126633"/>
              <a:gd name="connsiteX12" fmla="*/ 11864150 w 12192000"/>
              <a:gd name="connsiteY12" fmla="*/ 3078415 h 3126633"/>
              <a:gd name="connsiteX13" fmla="*/ 11849315 w 12192000"/>
              <a:gd name="connsiteY13" fmla="*/ 3083344 h 3126633"/>
              <a:gd name="connsiteX14" fmla="*/ 11844903 w 12192000"/>
              <a:gd name="connsiteY14" fmla="*/ 3088180 h 3126633"/>
              <a:gd name="connsiteX15" fmla="*/ 11797558 w 12192000"/>
              <a:gd name="connsiteY15" fmla="*/ 3078578 h 3126633"/>
              <a:gd name="connsiteX16" fmla="*/ 11791833 w 12192000"/>
              <a:gd name="connsiteY16" fmla="*/ 3078309 h 3126633"/>
              <a:gd name="connsiteX17" fmla="*/ 11752368 w 12192000"/>
              <a:gd name="connsiteY17" fmla="*/ 3079667 h 3126633"/>
              <a:gd name="connsiteX18" fmla="*/ 11693668 w 12192000"/>
              <a:gd name="connsiteY18" fmla="*/ 3086682 h 3126633"/>
              <a:gd name="connsiteX19" fmla="*/ 11632752 w 12192000"/>
              <a:gd name="connsiteY19" fmla="*/ 3102951 h 3126633"/>
              <a:gd name="connsiteX20" fmla="*/ 11597584 w 12192000"/>
              <a:gd name="connsiteY20" fmla="*/ 3109557 h 3126633"/>
              <a:gd name="connsiteX21" fmla="*/ 11573118 w 12192000"/>
              <a:gd name="connsiteY21" fmla="*/ 3117154 h 3126633"/>
              <a:gd name="connsiteX22" fmla="*/ 11504799 w 12192000"/>
              <a:gd name="connsiteY22" fmla="*/ 3121480 h 3126633"/>
              <a:gd name="connsiteX23" fmla="*/ 11443938 w 12192000"/>
              <a:gd name="connsiteY23" fmla="*/ 3120255 h 3126633"/>
              <a:gd name="connsiteX24" fmla="*/ 11436492 w 12192000"/>
              <a:gd name="connsiteY24" fmla="*/ 3121550 h 3126633"/>
              <a:gd name="connsiteX25" fmla="*/ 11407691 w 12192000"/>
              <a:gd name="connsiteY25" fmla="*/ 3107633 h 3126633"/>
              <a:gd name="connsiteX26" fmla="*/ 11341642 w 12192000"/>
              <a:gd name="connsiteY26" fmla="*/ 3101531 h 3126633"/>
              <a:gd name="connsiteX27" fmla="*/ 11307726 w 12192000"/>
              <a:gd name="connsiteY27" fmla="*/ 3095706 h 3126633"/>
              <a:gd name="connsiteX28" fmla="*/ 1426261 w 12192000"/>
              <a:gd name="connsiteY28" fmla="*/ 1356816 h 3126633"/>
              <a:gd name="connsiteX29" fmla="*/ 1400063 w 12192000"/>
              <a:gd name="connsiteY29" fmla="*/ 1349493 h 3126633"/>
              <a:gd name="connsiteX30" fmla="*/ 1378201 w 12192000"/>
              <a:gd name="connsiteY30" fmla="*/ 1349649 h 3126633"/>
              <a:gd name="connsiteX31" fmla="*/ 1373704 w 12192000"/>
              <a:gd name="connsiteY31" fmla="*/ 1355309 h 3126633"/>
              <a:gd name="connsiteX32" fmla="*/ 1359400 w 12192000"/>
              <a:gd name="connsiteY32" fmla="*/ 1352317 h 3126633"/>
              <a:gd name="connsiteX33" fmla="*/ 1355734 w 12192000"/>
              <a:gd name="connsiteY33" fmla="*/ 1352870 h 3126633"/>
              <a:gd name="connsiteX34" fmla="*/ 1334569 w 12192000"/>
              <a:gd name="connsiteY34" fmla="*/ 1354687 h 3126633"/>
              <a:gd name="connsiteX35" fmla="*/ 1285959 w 12192000"/>
              <a:gd name="connsiteY35" fmla="*/ 1325074 h 3126633"/>
              <a:gd name="connsiteX36" fmla="*/ 1228970 w 12192000"/>
              <a:gd name="connsiteY36" fmla="*/ 1316194 h 3126633"/>
              <a:gd name="connsiteX37" fmla="*/ 749674 w 12192000"/>
              <a:gd name="connsiteY37" fmla="*/ 1151252 h 3126633"/>
              <a:gd name="connsiteX38" fmla="*/ 634863 w 12192000"/>
              <a:gd name="connsiteY38" fmla="*/ 1125089 h 3126633"/>
              <a:gd name="connsiteX39" fmla="*/ 572744 w 12192000"/>
              <a:gd name="connsiteY39" fmla="*/ 1095470 h 3126633"/>
              <a:gd name="connsiteX40" fmla="*/ 557235 w 12192000"/>
              <a:gd name="connsiteY40" fmla="*/ 1085440 h 3126633"/>
              <a:gd name="connsiteX41" fmla="*/ 554948 w 12192000"/>
              <a:gd name="connsiteY41" fmla="*/ 1085817 h 3126633"/>
              <a:gd name="connsiteX42" fmla="*/ 535764 w 12192000"/>
              <a:gd name="connsiteY42" fmla="*/ 1078928 h 3126633"/>
              <a:gd name="connsiteX43" fmla="*/ 532336 w 12192000"/>
              <a:gd name="connsiteY43" fmla="*/ 1074208 h 3126633"/>
              <a:gd name="connsiteX44" fmla="*/ 519417 w 12192000"/>
              <a:gd name="connsiteY44" fmla="*/ 1068474 h 3126633"/>
              <a:gd name="connsiteX45" fmla="*/ 494620 w 12192000"/>
              <a:gd name="connsiteY45" fmla="*/ 1054470 h 3126633"/>
              <a:gd name="connsiteX46" fmla="*/ 489369 w 12192000"/>
              <a:gd name="connsiteY46" fmla="*/ 1054392 h 3126633"/>
              <a:gd name="connsiteX47" fmla="*/ 451015 w 12192000"/>
              <a:gd name="connsiteY47" fmla="*/ 1037228 h 3126633"/>
              <a:gd name="connsiteX48" fmla="*/ 450196 w 12192000"/>
              <a:gd name="connsiteY48" fmla="*/ 1038199 h 3126633"/>
              <a:gd name="connsiteX49" fmla="*/ 438116 w 12192000"/>
              <a:gd name="connsiteY49" fmla="*/ 1038634 h 3126633"/>
              <a:gd name="connsiteX50" fmla="*/ 415692 w 12192000"/>
              <a:gd name="connsiteY50" fmla="*/ 1036714 h 3126633"/>
              <a:gd name="connsiteX51" fmla="*/ 360396 w 12192000"/>
              <a:gd name="connsiteY51" fmla="*/ 1047226 h 3126633"/>
              <a:gd name="connsiteX52" fmla="*/ 320375 w 12192000"/>
              <a:gd name="connsiteY52" fmla="*/ 1029464 h 3126633"/>
              <a:gd name="connsiteX53" fmla="*/ 312145 w 12192000"/>
              <a:gd name="connsiteY53" fmla="*/ 1026541 h 3126633"/>
              <a:gd name="connsiteX54" fmla="*/ 311908 w 12192000"/>
              <a:gd name="connsiteY54" fmla="*/ 1026752 h 3126633"/>
              <a:gd name="connsiteX55" fmla="*/ 303080 w 12192000"/>
              <a:gd name="connsiteY55" fmla="*/ 1024202 h 3126633"/>
              <a:gd name="connsiteX56" fmla="*/ 297138 w 12192000"/>
              <a:gd name="connsiteY56" fmla="*/ 1021211 h 3126633"/>
              <a:gd name="connsiteX57" fmla="*/ 281171 w 12192000"/>
              <a:gd name="connsiteY57" fmla="*/ 1015539 h 3126633"/>
              <a:gd name="connsiteX58" fmla="*/ 275188 w 12192000"/>
              <a:gd name="connsiteY58" fmla="*/ 1015372 h 3126633"/>
              <a:gd name="connsiteX59" fmla="*/ 225883 w 12192000"/>
              <a:gd name="connsiteY59" fmla="*/ 1034896 h 3126633"/>
              <a:gd name="connsiteX60" fmla="*/ 121223 w 12192000"/>
              <a:gd name="connsiteY60" fmla="*/ 1031062 h 3126633"/>
              <a:gd name="connsiteX61" fmla="*/ 52326 w 12192000"/>
              <a:gd name="connsiteY61" fmla="*/ 1033555 h 3126633"/>
              <a:gd name="connsiteX62" fmla="*/ 16761 w 12192000"/>
              <a:gd name="connsiteY62" fmla="*/ 1032900 h 3126633"/>
              <a:gd name="connsiteX63" fmla="*/ 0 w 12192000"/>
              <a:gd name="connsiteY63" fmla="*/ 1026822 h 3126633"/>
              <a:gd name="connsiteX64" fmla="*/ 0 w 12192000"/>
              <a:gd name="connsiteY64" fmla="*/ 0 h 3126633"/>
              <a:gd name="connsiteX0" fmla="*/ 0 w 12192000"/>
              <a:gd name="connsiteY0" fmla="*/ 0 h 3126633"/>
              <a:gd name="connsiteX1" fmla="*/ 12192000 w 12192000"/>
              <a:gd name="connsiteY1" fmla="*/ 0 h 3126633"/>
              <a:gd name="connsiteX2" fmla="*/ 12191969 w 12192000"/>
              <a:gd name="connsiteY2" fmla="*/ 3121262 h 3126633"/>
              <a:gd name="connsiteX3" fmla="*/ 12188582 w 12192000"/>
              <a:gd name="connsiteY3" fmla="*/ 3121834 h 3126633"/>
              <a:gd name="connsiteX4" fmla="*/ 12185024 w 12192000"/>
              <a:gd name="connsiteY4" fmla="*/ 3122641 h 3126633"/>
              <a:gd name="connsiteX5" fmla="*/ 12171796 w 12192000"/>
              <a:gd name="connsiteY5" fmla="*/ 3121209 h 3126633"/>
              <a:gd name="connsiteX6" fmla="*/ 12166812 w 12192000"/>
              <a:gd name="connsiteY6" fmla="*/ 3126633 h 3126633"/>
              <a:gd name="connsiteX7" fmla="*/ 12122004 w 12192000"/>
              <a:gd name="connsiteY7" fmla="*/ 3124393 h 3126633"/>
              <a:gd name="connsiteX8" fmla="*/ 12036609 w 12192000"/>
              <a:gd name="connsiteY8" fmla="*/ 3109888 h 3126633"/>
              <a:gd name="connsiteX9" fmla="*/ 12023452 w 12192000"/>
              <a:gd name="connsiteY9" fmla="*/ 3103952 h 3126633"/>
              <a:gd name="connsiteX10" fmla="*/ 11936381 w 12192000"/>
              <a:gd name="connsiteY10" fmla="*/ 3094474 h 3126633"/>
              <a:gd name="connsiteX11" fmla="*/ 11876861 w 12192000"/>
              <a:gd name="connsiteY11" fmla="*/ 3084187 h 3126633"/>
              <a:gd name="connsiteX12" fmla="*/ 11864150 w 12192000"/>
              <a:gd name="connsiteY12" fmla="*/ 3078415 h 3126633"/>
              <a:gd name="connsiteX13" fmla="*/ 11849315 w 12192000"/>
              <a:gd name="connsiteY13" fmla="*/ 3083344 h 3126633"/>
              <a:gd name="connsiteX14" fmla="*/ 11844903 w 12192000"/>
              <a:gd name="connsiteY14" fmla="*/ 3088180 h 3126633"/>
              <a:gd name="connsiteX15" fmla="*/ 11797558 w 12192000"/>
              <a:gd name="connsiteY15" fmla="*/ 3078578 h 3126633"/>
              <a:gd name="connsiteX16" fmla="*/ 11791833 w 12192000"/>
              <a:gd name="connsiteY16" fmla="*/ 3078309 h 3126633"/>
              <a:gd name="connsiteX17" fmla="*/ 11752368 w 12192000"/>
              <a:gd name="connsiteY17" fmla="*/ 3079667 h 3126633"/>
              <a:gd name="connsiteX18" fmla="*/ 11693668 w 12192000"/>
              <a:gd name="connsiteY18" fmla="*/ 3086682 h 3126633"/>
              <a:gd name="connsiteX19" fmla="*/ 11632752 w 12192000"/>
              <a:gd name="connsiteY19" fmla="*/ 3102951 h 3126633"/>
              <a:gd name="connsiteX20" fmla="*/ 11597584 w 12192000"/>
              <a:gd name="connsiteY20" fmla="*/ 3109557 h 3126633"/>
              <a:gd name="connsiteX21" fmla="*/ 11573118 w 12192000"/>
              <a:gd name="connsiteY21" fmla="*/ 3117154 h 3126633"/>
              <a:gd name="connsiteX22" fmla="*/ 11504799 w 12192000"/>
              <a:gd name="connsiteY22" fmla="*/ 3121480 h 3126633"/>
              <a:gd name="connsiteX23" fmla="*/ 11443938 w 12192000"/>
              <a:gd name="connsiteY23" fmla="*/ 3120255 h 3126633"/>
              <a:gd name="connsiteX24" fmla="*/ 11436492 w 12192000"/>
              <a:gd name="connsiteY24" fmla="*/ 3121550 h 3126633"/>
              <a:gd name="connsiteX25" fmla="*/ 11407691 w 12192000"/>
              <a:gd name="connsiteY25" fmla="*/ 3107633 h 3126633"/>
              <a:gd name="connsiteX26" fmla="*/ 11341642 w 12192000"/>
              <a:gd name="connsiteY26" fmla="*/ 3101531 h 3126633"/>
              <a:gd name="connsiteX27" fmla="*/ 11307726 w 12192000"/>
              <a:gd name="connsiteY27" fmla="*/ 3095706 h 3126633"/>
              <a:gd name="connsiteX28" fmla="*/ 1426261 w 12192000"/>
              <a:gd name="connsiteY28" fmla="*/ 1356816 h 3126633"/>
              <a:gd name="connsiteX29" fmla="*/ 1400063 w 12192000"/>
              <a:gd name="connsiteY29" fmla="*/ 1349493 h 3126633"/>
              <a:gd name="connsiteX30" fmla="*/ 1378201 w 12192000"/>
              <a:gd name="connsiteY30" fmla="*/ 1349649 h 3126633"/>
              <a:gd name="connsiteX31" fmla="*/ 1373704 w 12192000"/>
              <a:gd name="connsiteY31" fmla="*/ 1355309 h 3126633"/>
              <a:gd name="connsiteX32" fmla="*/ 1359400 w 12192000"/>
              <a:gd name="connsiteY32" fmla="*/ 1352317 h 3126633"/>
              <a:gd name="connsiteX33" fmla="*/ 1355734 w 12192000"/>
              <a:gd name="connsiteY33" fmla="*/ 1352870 h 3126633"/>
              <a:gd name="connsiteX34" fmla="*/ 1334569 w 12192000"/>
              <a:gd name="connsiteY34" fmla="*/ 1354687 h 3126633"/>
              <a:gd name="connsiteX35" fmla="*/ 1285959 w 12192000"/>
              <a:gd name="connsiteY35" fmla="*/ 1325074 h 3126633"/>
              <a:gd name="connsiteX36" fmla="*/ 749674 w 12192000"/>
              <a:gd name="connsiteY36" fmla="*/ 1151252 h 3126633"/>
              <a:gd name="connsiteX37" fmla="*/ 634863 w 12192000"/>
              <a:gd name="connsiteY37" fmla="*/ 1125089 h 3126633"/>
              <a:gd name="connsiteX38" fmla="*/ 572744 w 12192000"/>
              <a:gd name="connsiteY38" fmla="*/ 1095470 h 3126633"/>
              <a:gd name="connsiteX39" fmla="*/ 557235 w 12192000"/>
              <a:gd name="connsiteY39" fmla="*/ 1085440 h 3126633"/>
              <a:gd name="connsiteX40" fmla="*/ 554948 w 12192000"/>
              <a:gd name="connsiteY40" fmla="*/ 1085817 h 3126633"/>
              <a:gd name="connsiteX41" fmla="*/ 535764 w 12192000"/>
              <a:gd name="connsiteY41" fmla="*/ 1078928 h 3126633"/>
              <a:gd name="connsiteX42" fmla="*/ 532336 w 12192000"/>
              <a:gd name="connsiteY42" fmla="*/ 1074208 h 3126633"/>
              <a:gd name="connsiteX43" fmla="*/ 519417 w 12192000"/>
              <a:gd name="connsiteY43" fmla="*/ 1068474 h 3126633"/>
              <a:gd name="connsiteX44" fmla="*/ 494620 w 12192000"/>
              <a:gd name="connsiteY44" fmla="*/ 1054470 h 3126633"/>
              <a:gd name="connsiteX45" fmla="*/ 489369 w 12192000"/>
              <a:gd name="connsiteY45" fmla="*/ 1054392 h 3126633"/>
              <a:gd name="connsiteX46" fmla="*/ 451015 w 12192000"/>
              <a:gd name="connsiteY46" fmla="*/ 1037228 h 3126633"/>
              <a:gd name="connsiteX47" fmla="*/ 450196 w 12192000"/>
              <a:gd name="connsiteY47" fmla="*/ 1038199 h 3126633"/>
              <a:gd name="connsiteX48" fmla="*/ 438116 w 12192000"/>
              <a:gd name="connsiteY48" fmla="*/ 1038634 h 3126633"/>
              <a:gd name="connsiteX49" fmla="*/ 415692 w 12192000"/>
              <a:gd name="connsiteY49" fmla="*/ 1036714 h 3126633"/>
              <a:gd name="connsiteX50" fmla="*/ 360396 w 12192000"/>
              <a:gd name="connsiteY50" fmla="*/ 1047226 h 3126633"/>
              <a:gd name="connsiteX51" fmla="*/ 320375 w 12192000"/>
              <a:gd name="connsiteY51" fmla="*/ 1029464 h 3126633"/>
              <a:gd name="connsiteX52" fmla="*/ 312145 w 12192000"/>
              <a:gd name="connsiteY52" fmla="*/ 1026541 h 3126633"/>
              <a:gd name="connsiteX53" fmla="*/ 311908 w 12192000"/>
              <a:gd name="connsiteY53" fmla="*/ 1026752 h 3126633"/>
              <a:gd name="connsiteX54" fmla="*/ 303080 w 12192000"/>
              <a:gd name="connsiteY54" fmla="*/ 1024202 h 3126633"/>
              <a:gd name="connsiteX55" fmla="*/ 297138 w 12192000"/>
              <a:gd name="connsiteY55" fmla="*/ 1021211 h 3126633"/>
              <a:gd name="connsiteX56" fmla="*/ 281171 w 12192000"/>
              <a:gd name="connsiteY56" fmla="*/ 1015539 h 3126633"/>
              <a:gd name="connsiteX57" fmla="*/ 275188 w 12192000"/>
              <a:gd name="connsiteY57" fmla="*/ 1015372 h 3126633"/>
              <a:gd name="connsiteX58" fmla="*/ 225883 w 12192000"/>
              <a:gd name="connsiteY58" fmla="*/ 1034896 h 3126633"/>
              <a:gd name="connsiteX59" fmla="*/ 121223 w 12192000"/>
              <a:gd name="connsiteY59" fmla="*/ 1031062 h 3126633"/>
              <a:gd name="connsiteX60" fmla="*/ 52326 w 12192000"/>
              <a:gd name="connsiteY60" fmla="*/ 1033555 h 3126633"/>
              <a:gd name="connsiteX61" fmla="*/ 16761 w 12192000"/>
              <a:gd name="connsiteY61" fmla="*/ 1032900 h 3126633"/>
              <a:gd name="connsiteX62" fmla="*/ 0 w 12192000"/>
              <a:gd name="connsiteY62" fmla="*/ 1026822 h 3126633"/>
              <a:gd name="connsiteX63" fmla="*/ 0 w 12192000"/>
              <a:gd name="connsiteY63" fmla="*/ 0 h 3126633"/>
              <a:gd name="connsiteX0" fmla="*/ 0 w 12192000"/>
              <a:gd name="connsiteY0" fmla="*/ 0 h 3126633"/>
              <a:gd name="connsiteX1" fmla="*/ 12192000 w 12192000"/>
              <a:gd name="connsiteY1" fmla="*/ 0 h 3126633"/>
              <a:gd name="connsiteX2" fmla="*/ 12191969 w 12192000"/>
              <a:gd name="connsiteY2" fmla="*/ 3121262 h 3126633"/>
              <a:gd name="connsiteX3" fmla="*/ 12188582 w 12192000"/>
              <a:gd name="connsiteY3" fmla="*/ 3121834 h 3126633"/>
              <a:gd name="connsiteX4" fmla="*/ 12185024 w 12192000"/>
              <a:gd name="connsiteY4" fmla="*/ 3122641 h 3126633"/>
              <a:gd name="connsiteX5" fmla="*/ 12171796 w 12192000"/>
              <a:gd name="connsiteY5" fmla="*/ 3121209 h 3126633"/>
              <a:gd name="connsiteX6" fmla="*/ 12166812 w 12192000"/>
              <a:gd name="connsiteY6" fmla="*/ 3126633 h 3126633"/>
              <a:gd name="connsiteX7" fmla="*/ 12122004 w 12192000"/>
              <a:gd name="connsiteY7" fmla="*/ 3124393 h 3126633"/>
              <a:gd name="connsiteX8" fmla="*/ 12036609 w 12192000"/>
              <a:gd name="connsiteY8" fmla="*/ 3109888 h 3126633"/>
              <a:gd name="connsiteX9" fmla="*/ 12023452 w 12192000"/>
              <a:gd name="connsiteY9" fmla="*/ 3103952 h 3126633"/>
              <a:gd name="connsiteX10" fmla="*/ 11936381 w 12192000"/>
              <a:gd name="connsiteY10" fmla="*/ 3094474 h 3126633"/>
              <a:gd name="connsiteX11" fmla="*/ 11876861 w 12192000"/>
              <a:gd name="connsiteY11" fmla="*/ 3084187 h 3126633"/>
              <a:gd name="connsiteX12" fmla="*/ 11864150 w 12192000"/>
              <a:gd name="connsiteY12" fmla="*/ 3078415 h 3126633"/>
              <a:gd name="connsiteX13" fmla="*/ 11849315 w 12192000"/>
              <a:gd name="connsiteY13" fmla="*/ 3083344 h 3126633"/>
              <a:gd name="connsiteX14" fmla="*/ 11844903 w 12192000"/>
              <a:gd name="connsiteY14" fmla="*/ 3088180 h 3126633"/>
              <a:gd name="connsiteX15" fmla="*/ 11797558 w 12192000"/>
              <a:gd name="connsiteY15" fmla="*/ 3078578 h 3126633"/>
              <a:gd name="connsiteX16" fmla="*/ 11791833 w 12192000"/>
              <a:gd name="connsiteY16" fmla="*/ 3078309 h 3126633"/>
              <a:gd name="connsiteX17" fmla="*/ 11752368 w 12192000"/>
              <a:gd name="connsiteY17" fmla="*/ 3079667 h 3126633"/>
              <a:gd name="connsiteX18" fmla="*/ 11693668 w 12192000"/>
              <a:gd name="connsiteY18" fmla="*/ 3086682 h 3126633"/>
              <a:gd name="connsiteX19" fmla="*/ 11632752 w 12192000"/>
              <a:gd name="connsiteY19" fmla="*/ 3102951 h 3126633"/>
              <a:gd name="connsiteX20" fmla="*/ 11597584 w 12192000"/>
              <a:gd name="connsiteY20" fmla="*/ 3109557 h 3126633"/>
              <a:gd name="connsiteX21" fmla="*/ 11573118 w 12192000"/>
              <a:gd name="connsiteY21" fmla="*/ 3117154 h 3126633"/>
              <a:gd name="connsiteX22" fmla="*/ 11504799 w 12192000"/>
              <a:gd name="connsiteY22" fmla="*/ 3121480 h 3126633"/>
              <a:gd name="connsiteX23" fmla="*/ 11443938 w 12192000"/>
              <a:gd name="connsiteY23" fmla="*/ 3120255 h 3126633"/>
              <a:gd name="connsiteX24" fmla="*/ 11436492 w 12192000"/>
              <a:gd name="connsiteY24" fmla="*/ 3121550 h 3126633"/>
              <a:gd name="connsiteX25" fmla="*/ 11407691 w 12192000"/>
              <a:gd name="connsiteY25" fmla="*/ 3107633 h 3126633"/>
              <a:gd name="connsiteX26" fmla="*/ 11341642 w 12192000"/>
              <a:gd name="connsiteY26" fmla="*/ 3101531 h 3126633"/>
              <a:gd name="connsiteX27" fmla="*/ 11307726 w 12192000"/>
              <a:gd name="connsiteY27" fmla="*/ 3095706 h 3126633"/>
              <a:gd name="connsiteX28" fmla="*/ 1426261 w 12192000"/>
              <a:gd name="connsiteY28" fmla="*/ 1356816 h 3126633"/>
              <a:gd name="connsiteX29" fmla="*/ 1400063 w 12192000"/>
              <a:gd name="connsiteY29" fmla="*/ 1349493 h 3126633"/>
              <a:gd name="connsiteX30" fmla="*/ 1378201 w 12192000"/>
              <a:gd name="connsiteY30" fmla="*/ 1349649 h 3126633"/>
              <a:gd name="connsiteX31" fmla="*/ 1373704 w 12192000"/>
              <a:gd name="connsiteY31" fmla="*/ 1355309 h 3126633"/>
              <a:gd name="connsiteX32" fmla="*/ 1359400 w 12192000"/>
              <a:gd name="connsiteY32" fmla="*/ 1352317 h 3126633"/>
              <a:gd name="connsiteX33" fmla="*/ 1355734 w 12192000"/>
              <a:gd name="connsiteY33" fmla="*/ 1352870 h 3126633"/>
              <a:gd name="connsiteX34" fmla="*/ 1334569 w 12192000"/>
              <a:gd name="connsiteY34" fmla="*/ 1354687 h 3126633"/>
              <a:gd name="connsiteX35" fmla="*/ 749674 w 12192000"/>
              <a:gd name="connsiteY35" fmla="*/ 1151252 h 3126633"/>
              <a:gd name="connsiteX36" fmla="*/ 634863 w 12192000"/>
              <a:gd name="connsiteY36" fmla="*/ 1125089 h 3126633"/>
              <a:gd name="connsiteX37" fmla="*/ 572744 w 12192000"/>
              <a:gd name="connsiteY37" fmla="*/ 1095470 h 3126633"/>
              <a:gd name="connsiteX38" fmla="*/ 557235 w 12192000"/>
              <a:gd name="connsiteY38" fmla="*/ 1085440 h 3126633"/>
              <a:gd name="connsiteX39" fmla="*/ 554948 w 12192000"/>
              <a:gd name="connsiteY39" fmla="*/ 1085817 h 3126633"/>
              <a:gd name="connsiteX40" fmla="*/ 535764 w 12192000"/>
              <a:gd name="connsiteY40" fmla="*/ 1078928 h 3126633"/>
              <a:gd name="connsiteX41" fmla="*/ 532336 w 12192000"/>
              <a:gd name="connsiteY41" fmla="*/ 1074208 h 3126633"/>
              <a:gd name="connsiteX42" fmla="*/ 519417 w 12192000"/>
              <a:gd name="connsiteY42" fmla="*/ 1068474 h 3126633"/>
              <a:gd name="connsiteX43" fmla="*/ 494620 w 12192000"/>
              <a:gd name="connsiteY43" fmla="*/ 1054470 h 3126633"/>
              <a:gd name="connsiteX44" fmla="*/ 489369 w 12192000"/>
              <a:gd name="connsiteY44" fmla="*/ 1054392 h 3126633"/>
              <a:gd name="connsiteX45" fmla="*/ 451015 w 12192000"/>
              <a:gd name="connsiteY45" fmla="*/ 1037228 h 3126633"/>
              <a:gd name="connsiteX46" fmla="*/ 450196 w 12192000"/>
              <a:gd name="connsiteY46" fmla="*/ 1038199 h 3126633"/>
              <a:gd name="connsiteX47" fmla="*/ 438116 w 12192000"/>
              <a:gd name="connsiteY47" fmla="*/ 1038634 h 3126633"/>
              <a:gd name="connsiteX48" fmla="*/ 415692 w 12192000"/>
              <a:gd name="connsiteY48" fmla="*/ 1036714 h 3126633"/>
              <a:gd name="connsiteX49" fmla="*/ 360396 w 12192000"/>
              <a:gd name="connsiteY49" fmla="*/ 1047226 h 3126633"/>
              <a:gd name="connsiteX50" fmla="*/ 320375 w 12192000"/>
              <a:gd name="connsiteY50" fmla="*/ 1029464 h 3126633"/>
              <a:gd name="connsiteX51" fmla="*/ 312145 w 12192000"/>
              <a:gd name="connsiteY51" fmla="*/ 1026541 h 3126633"/>
              <a:gd name="connsiteX52" fmla="*/ 311908 w 12192000"/>
              <a:gd name="connsiteY52" fmla="*/ 1026752 h 3126633"/>
              <a:gd name="connsiteX53" fmla="*/ 303080 w 12192000"/>
              <a:gd name="connsiteY53" fmla="*/ 1024202 h 3126633"/>
              <a:gd name="connsiteX54" fmla="*/ 297138 w 12192000"/>
              <a:gd name="connsiteY54" fmla="*/ 1021211 h 3126633"/>
              <a:gd name="connsiteX55" fmla="*/ 281171 w 12192000"/>
              <a:gd name="connsiteY55" fmla="*/ 1015539 h 3126633"/>
              <a:gd name="connsiteX56" fmla="*/ 275188 w 12192000"/>
              <a:gd name="connsiteY56" fmla="*/ 1015372 h 3126633"/>
              <a:gd name="connsiteX57" fmla="*/ 225883 w 12192000"/>
              <a:gd name="connsiteY57" fmla="*/ 1034896 h 3126633"/>
              <a:gd name="connsiteX58" fmla="*/ 121223 w 12192000"/>
              <a:gd name="connsiteY58" fmla="*/ 1031062 h 3126633"/>
              <a:gd name="connsiteX59" fmla="*/ 52326 w 12192000"/>
              <a:gd name="connsiteY59" fmla="*/ 1033555 h 3126633"/>
              <a:gd name="connsiteX60" fmla="*/ 16761 w 12192000"/>
              <a:gd name="connsiteY60" fmla="*/ 1032900 h 3126633"/>
              <a:gd name="connsiteX61" fmla="*/ 0 w 12192000"/>
              <a:gd name="connsiteY61" fmla="*/ 1026822 h 3126633"/>
              <a:gd name="connsiteX62" fmla="*/ 0 w 12192000"/>
              <a:gd name="connsiteY62" fmla="*/ 0 h 3126633"/>
              <a:gd name="connsiteX0" fmla="*/ 0 w 12192000"/>
              <a:gd name="connsiteY0" fmla="*/ 0 h 3126633"/>
              <a:gd name="connsiteX1" fmla="*/ 12192000 w 12192000"/>
              <a:gd name="connsiteY1" fmla="*/ 0 h 3126633"/>
              <a:gd name="connsiteX2" fmla="*/ 12191969 w 12192000"/>
              <a:gd name="connsiteY2" fmla="*/ 3121262 h 3126633"/>
              <a:gd name="connsiteX3" fmla="*/ 12188582 w 12192000"/>
              <a:gd name="connsiteY3" fmla="*/ 3121834 h 3126633"/>
              <a:gd name="connsiteX4" fmla="*/ 12185024 w 12192000"/>
              <a:gd name="connsiteY4" fmla="*/ 3122641 h 3126633"/>
              <a:gd name="connsiteX5" fmla="*/ 12171796 w 12192000"/>
              <a:gd name="connsiteY5" fmla="*/ 3121209 h 3126633"/>
              <a:gd name="connsiteX6" fmla="*/ 12166812 w 12192000"/>
              <a:gd name="connsiteY6" fmla="*/ 3126633 h 3126633"/>
              <a:gd name="connsiteX7" fmla="*/ 12122004 w 12192000"/>
              <a:gd name="connsiteY7" fmla="*/ 3124393 h 3126633"/>
              <a:gd name="connsiteX8" fmla="*/ 12036609 w 12192000"/>
              <a:gd name="connsiteY8" fmla="*/ 3109888 h 3126633"/>
              <a:gd name="connsiteX9" fmla="*/ 12023452 w 12192000"/>
              <a:gd name="connsiteY9" fmla="*/ 3103952 h 3126633"/>
              <a:gd name="connsiteX10" fmla="*/ 11936381 w 12192000"/>
              <a:gd name="connsiteY10" fmla="*/ 3094474 h 3126633"/>
              <a:gd name="connsiteX11" fmla="*/ 11876861 w 12192000"/>
              <a:gd name="connsiteY11" fmla="*/ 3084187 h 3126633"/>
              <a:gd name="connsiteX12" fmla="*/ 11864150 w 12192000"/>
              <a:gd name="connsiteY12" fmla="*/ 3078415 h 3126633"/>
              <a:gd name="connsiteX13" fmla="*/ 11849315 w 12192000"/>
              <a:gd name="connsiteY13" fmla="*/ 3083344 h 3126633"/>
              <a:gd name="connsiteX14" fmla="*/ 11844903 w 12192000"/>
              <a:gd name="connsiteY14" fmla="*/ 3088180 h 3126633"/>
              <a:gd name="connsiteX15" fmla="*/ 11797558 w 12192000"/>
              <a:gd name="connsiteY15" fmla="*/ 3078578 h 3126633"/>
              <a:gd name="connsiteX16" fmla="*/ 11791833 w 12192000"/>
              <a:gd name="connsiteY16" fmla="*/ 3078309 h 3126633"/>
              <a:gd name="connsiteX17" fmla="*/ 11752368 w 12192000"/>
              <a:gd name="connsiteY17" fmla="*/ 3079667 h 3126633"/>
              <a:gd name="connsiteX18" fmla="*/ 11693668 w 12192000"/>
              <a:gd name="connsiteY18" fmla="*/ 3086682 h 3126633"/>
              <a:gd name="connsiteX19" fmla="*/ 11632752 w 12192000"/>
              <a:gd name="connsiteY19" fmla="*/ 3102951 h 3126633"/>
              <a:gd name="connsiteX20" fmla="*/ 11597584 w 12192000"/>
              <a:gd name="connsiteY20" fmla="*/ 3109557 h 3126633"/>
              <a:gd name="connsiteX21" fmla="*/ 11573118 w 12192000"/>
              <a:gd name="connsiteY21" fmla="*/ 3117154 h 3126633"/>
              <a:gd name="connsiteX22" fmla="*/ 11504799 w 12192000"/>
              <a:gd name="connsiteY22" fmla="*/ 3121480 h 3126633"/>
              <a:gd name="connsiteX23" fmla="*/ 11443938 w 12192000"/>
              <a:gd name="connsiteY23" fmla="*/ 3120255 h 3126633"/>
              <a:gd name="connsiteX24" fmla="*/ 11436492 w 12192000"/>
              <a:gd name="connsiteY24" fmla="*/ 3121550 h 3126633"/>
              <a:gd name="connsiteX25" fmla="*/ 11407691 w 12192000"/>
              <a:gd name="connsiteY25" fmla="*/ 3107633 h 3126633"/>
              <a:gd name="connsiteX26" fmla="*/ 11341642 w 12192000"/>
              <a:gd name="connsiteY26" fmla="*/ 3101531 h 3126633"/>
              <a:gd name="connsiteX27" fmla="*/ 11307726 w 12192000"/>
              <a:gd name="connsiteY27" fmla="*/ 3095706 h 3126633"/>
              <a:gd name="connsiteX28" fmla="*/ 1426261 w 12192000"/>
              <a:gd name="connsiteY28" fmla="*/ 1356816 h 3126633"/>
              <a:gd name="connsiteX29" fmla="*/ 1400063 w 12192000"/>
              <a:gd name="connsiteY29" fmla="*/ 1349493 h 3126633"/>
              <a:gd name="connsiteX30" fmla="*/ 1378201 w 12192000"/>
              <a:gd name="connsiteY30" fmla="*/ 1349649 h 3126633"/>
              <a:gd name="connsiteX31" fmla="*/ 1373704 w 12192000"/>
              <a:gd name="connsiteY31" fmla="*/ 1355309 h 3126633"/>
              <a:gd name="connsiteX32" fmla="*/ 1359400 w 12192000"/>
              <a:gd name="connsiteY32" fmla="*/ 1352317 h 3126633"/>
              <a:gd name="connsiteX33" fmla="*/ 1355734 w 12192000"/>
              <a:gd name="connsiteY33" fmla="*/ 1352870 h 3126633"/>
              <a:gd name="connsiteX34" fmla="*/ 749674 w 12192000"/>
              <a:gd name="connsiteY34" fmla="*/ 1151252 h 3126633"/>
              <a:gd name="connsiteX35" fmla="*/ 634863 w 12192000"/>
              <a:gd name="connsiteY35" fmla="*/ 1125089 h 3126633"/>
              <a:gd name="connsiteX36" fmla="*/ 572744 w 12192000"/>
              <a:gd name="connsiteY36" fmla="*/ 1095470 h 3126633"/>
              <a:gd name="connsiteX37" fmla="*/ 557235 w 12192000"/>
              <a:gd name="connsiteY37" fmla="*/ 1085440 h 3126633"/>
              <a:gd name="connsiteX38" fmla="*/ 554948 w 12192000"/>
              <a:gd name="connsiteY38" fmla="*/ 1085817 h 3126633"/>
              <a:gd name="connsiteX39" fmla="*/ 535764 w 12192000"/>
              <a:gd name="connsiteY39" fmla="*/ 1078928 h 3126633"/>
              <a:gd name="connsiteX40" fmla="*/ 532336 w 12192000"/>
              <a:gd name="connsiteY40" fmla="*/ 1074208 h 3126633"/>
              <a:gd name="connsiteX41" fmla="*/ 519417 w 12192000"/>
              <a:gd name="connsiteY41" fmla="*/ 1068474 h 3126633"/>
              <a:gd name="connsiteX42" fmla="*/ 494620 w 12192000"/>
              <a:gd name="connsiteY42" fmla="*/ 1054470 h 3126633"/>
              <a:gd name="connsiteX43" fmla="*/ 489369 w 12192000"/>
              <a:gd name="connsiteY43" fmla="*/ 1054392 h 3126633"/>
              <a:gd name="connsiteX44" fmla="*/ 451015 w 12192000"/>
              <a:gd name="connsiteY44" fmla="*/ 1037228 h 3126633"/>
              <a:gd name="connsiteX45" fmla="*/ 450196 w 12192000"/>
              <a:gd name="connsiteY45" fmla="*/ 1038199 h 3126633"/>
              <a:gd name="connsiteX46" fmla="*/ 438116 w 12192000"/>
              <a:gd name="connsiteY46" fmla="*/ 1038634 h 3126633"/>
              <a:gd name="connsiteX47" fmla="*/ 415692 w 12192000"/>
              <a:gd name="connsiteY47" fmla="*/ 1036714 h 3126633"/>
              <a:gd name="connsiteX48" fmla="*/ 360396 w 12192000"/>
              <a:gd name="connsiteY48" fmla="*/ 1047226 h 3126633"/>
              <a:gd name="connsiteX49" fmla="*/ 320375 w 12192000"/>
              <a:gd name="connsiteY49" fmla="*/ 1029464 h 3126633"/>
              <a:gd name="connsiteX50" fmla="*/ 312145 w 12192000"/>
              <a:gd name="connsiteY50" fmla="*/ 1026541 h 3126633"/>
              <a:gd name="connsiteX51" fmla="*/ 311908 w 12192000"/>
              <a:gd name="connsiteY51" fmla="*/ 1026752 h 3126633"/>
              <a:gd name="connsiteX52" fmla="*/ 303080 w 12192000"/>
              <a:gd name="connsiteY52" fmla="*/ 1024202 h 3126633"/>
              <a:gd name="connsiteX53" fmla="*/ 297138 w 12192000"/>
              <a:gd name="connsiteY53" fmla="*/ 1021211 h 3126633"/>
              <a:gd name="connsiteX54" fmla="*/ 281171 w 12192000"/>
              <a:gd name="connsiteY54" fmla="*/ 1015539 h 3126633"/>
              <a:gd name="connsiteX55" fmla="*/ 275188 w 12192000"/>
              <a:gd name="connsiteY55" fmla="*/ 1015372 h 3126633"/>
              <a:gd name="connsiteX56" fmla="*/ 225883 w 12192000"/>
              <a:gd name="connsiteY56" fmla="*/ 1034896 h 3126633"/>
              <a:gd name="connsiteX57" fmla="*/ 121223 w 12192000"/>
              <a:gd name="connsiteY57" fmla="*/ 1031062 h 3126633"/>
              <a:gd name="connsiteX58" fmla="*/ 52326 w 12192000"/>
              <a:gd name="connsiteY58" fmla="*/ 1033555 h 3126633"/>
              <a:gd name="connsiteX59" fmla="*/ 16761 w 12192000"/>
              <a:gd name="connsiteY59" fmla="*/ 1032900 h 3126633"/>
              <a:gd name="connsiteX60" fmla="*/ 0 w 12192000"/>
              <a:gd name="connsiteY60" fmla="*/ 1026822 h 3126633"/>
              <a:gd name="connsiteX61" fmla="*/ 0 w 12192000"/>
              <a:gd name="connsiteY61" fmla="*/ 0 h 3126633"/>
              <a:gd name="connsiteX0" fmla="*/ 0 w 12192000"/>
              <a:gd name="connsiteY0" fmla="*/ 0 h 3126633"/>
              <a:gd name="connsiteX1" fmla="*/ 12192000 w 12192000"/>
              <a:gd name="connsiteY1" fmla="*/ 0 h 3126633"/>
              <a:gd name="connsiteX2" fmla="*/ 12191969 w 12192000"/>
              <a:gd name="connsiteY2" fmla="*/ 3121262 h 3126633"/>
              <a:gd name="connsiteX3" fmla="*/ 12188582 w 12192000"/>
              <a:gd name="connsiteY3" fmla="*/ 3121834 h 3126633"/>
              <a:gd name="connsiteX4" fmla="*/ 12185024 w 12192000"/>
              <a:gd name="connsiteY4" fmla="*/ 3122641 h 3126633"/>
              <a:gd name="connsiteX5" fmla="*/ 12171796 w 12192000"/>
              <a:gd name="connsiteY5" fmla="*/ 3121209 h 3126633"/>
              <a:gd name="connsiteX6" fmla="*/ 12166812 w 12192000"/>
              <a:gd name="connsiteY6" fmla="*/ 3126633 h 3126633"/>
              <a:gd name="connsiteX7" fmla="*/ 12122004 w 12192000"/>
              <a:gd name="connsiteY7" fmla="*/ 3124393 h 3126633"/>
              <a:gd name="connsiteX8" fmla="*/ 12036609 w 12192000"/>
              <a:gd name="connsiteY8" fmla="*/ 3109888 h 3126633"/>
              <a:gd name="connsiteX9" fmla="*/ 12023452 w 12192000"/>
              <a:gd name="connsiteY9" fmla="*/ 3103952 h 3126633"/>
              <a:gd name="connsiteX10" fmla="*/ 11936381 w 12192000"/>
              <a:gd name="connsiteY10" fmla="*/ 3094474 h 3126633"/>
              <a:gd name="connsiteX11" fmla="*/ 11876861 w 12192000"/>
              <a:gd name="connsiteY11" fmla="*/ 3084187 h 3126633"/>
              <a:gd name="connsiteX12" fmla="*/ 11864150 w 12192000"/>
              <a:gd name="connsiteY12" fmla="*/ 3078415 h 3126633"/>
              <a:gd name="connsiteX13" fmla="*/ 11849315 w 12192000"/>
              <a:gd name="connsiteY13" fmla="*/ 3083344 h 3126633"/>
              <a:gd name="connsiteX14" fmla="*/ 11844903 w 12192000"/>
              <a:gd name="connsiteY14" fmla="*/ 3088180 h 3126633"/>
              <a:gd name="connsiteX15" fmla="*/ 11797558 w 12192000"/>
              <a:gd name="connsiteY15" fmla="*/ 3078578 h 3126633"/>
              <a:gd name="connsiteX16" fmla="*/ 11791833 w 12192000"/>
              <a:gd name="connsiteY16" fmla="*/ 3078309 h 3126633"/>
              <a:gd name="connsiteX17" fmla="*/ 11752368 w 12192000"/>
              <a:gd name="connsiteY17" fmla="*/ 3079667 h 3126633"/>
              <a:gd name="connsiteX18" fmla="*/ 11693668 w 12192000"/>
              <a:gd name="connsiteY18" fmla="*/ 3086682 h 3126633"/>
              <a:gd name="connsiteX19" fmla="*/ 11632752 w 12192000"/>
              <a:gd name="connsiteY19" fmla="*/ 3102951 h 3126633"/>
              <a:gd name="connsiteX20" fmla="*/ 11597584 w 12192000"/>
              <a:gd name="connsiteY20" fmla="*/ 3109557 h 3126633"/>
              <a:gd name="connsiteX21" fmla="*/ 11573118 w 12192000"/>
              <a:gd name="connsiteY21" fmla="*/ 3117154 h 3126633"/>
              <a:gd name="connsiteX22" fmla="*/ 11504799 w 12192000"/>
              <a:gd name="connsiteY22" fmla="*/ 3121480 h 3126633"/>
              <a:gd name="connsiteX23" fmla="*/ 11443938 w 12192000"/>
              <a:gd name="connsiteY23" fmla="*/ 3120255 h 3126633"/>
              <a:gd name="connsiteX24" fmla="*/ 11436492 w 12192000"/>
              <a:gd name="connsiteY24" fmla="*/ 3121550 h 3126633"/>
              <a:gd name="connsiteX25" fmla="*/ 11407691 w 12192000"/>
              <a:gd name="connsiteY25" fmla="*/ 3107633 h 3126633"/>
              <a:gd name="connsiteX26" fmla="*/ 11341642 w 12192000"/>
              <a:gd name="connsiteY26" fmla="*/ 3101531 h 3126633"/>
              <a:gd name="connsiteX27" fmla="*/ 11307726 w 12192000"/>
              <a:gd name="connsiteY27" fmla="*/ 3095706 h 3126633"/>
              <a:gd name="connsiteX28" fmla="*/ 1426261 w 12192000"/>
              <a:gd name="connsiteY28" fmla="*/ 1356816 h 3126633"/>
              <a:gd name="connsiteX29" fmla="*/ 1400063 w 12192000"/>
              <a:gd name="connsiteY29" fmla="*/ 1349493 h 3126633"/>
              <a:gd name="connsiteX30" fmla="*/ 1378201 w 12192000"/>
              <a:gd name="connsiteY30" fmla="*/ 1349649 h 3126633"/>
              <a:gd name="connsiteX31" fmla="*/ 1373704 w 12192000"/>
              <a:gd name="connsiteY31" fmla="*/ 1355309 h 3126633"/>
              <a:gd name="connsiteX32" fmla="*/ 1359400 w 12192000"/>
              <a:gd name="connsiteY32" fmla="*/ 1352317 h 3126633"/>
              <a:gd name="connsiteX33" fmla="*/ 749674 w 12192000"/>
              <a:gd name="connsiteY33" fmla="*/ 1151252 h 3126633"/>
              <a:gd name="connsiteX34" fmla="*/ 634863 w 12192000"/>
              <a:gd name="connsiteY34" fmla="*/ 1125089 h 3126633"/>
              <a:gd name="connsiteX35" fmla="*/ 572744 w 12192000"/>
              <a:gd name="connsiteY35" fmla="*/ 1095470 h 3126633"/>
              <a:gd name="connsiteX36" fmla="*/ 557235 w 12192000"/>
              <a:gd name="connsiteY36" fmla="*/ 1085440 h 3126633"/>
              <a:gd name="connsiteX37" fmla="*/ 554948 w 12192000"/>
              <a:gd name="connsiteY37" fmla="*/ 1085817 h 3126633"/>
              <a:gd name="connsiteX38" fmla="*/ 535764 w 12192000"/>
              <a:gd name="connsiteY38" fmla="*/ 1078928 h 3126633"/>
              <a:gd name="connsiteX39" fmla="*/ 532336 w 12192000"/>
              <a:gd name="connsiteY39" fmla="*/ 1074208 h 3126633"/>
              <a:gd name="connsiteX40" fmla="*/ 519417 w 12192000"/>
              <a:gd name="connsiteY40" fmla="*/ 1068474 h 3126633"/>
              <a:gd name="connsiteX41" fmla="*/ 494620 w 12192000"/>
              <a:gd name="connsiteY41" fmla="*/ 1054470 h 3126633"/>
              <a:gd name="connsiteX42" fmla="*/ 489369 w 12192000"/>
              <a:gd name="connsiteY42" fmla="*/ 1054392 h 3126633"/>
              <a:gd name="connsiteX43" fmla="*/ 451015 w 12192000"/>
              <a:gd name="connsiteY43" fmla="*/ 1037228 h 3126633"/>
              <a:gd name="connsiteX44" fmla="*/ 450196 w 12192000"/>
              <a:gd name="connsiteY44" fmla="*/ 1038199 h 3126633"/>
              <a:gd name="connsiteX45" fmla="*/ 438116 w 12192000"/>
              <a:gd name="connsiteY45" fmla="*/ 1038634 h 3126633"/>
              <a:gd name="connsiteX46" fmla="*/ 415692 w 12192000"/>
              <a:gd name="connsiteY46" fmla="*/ 1036714 h 3126633"/>
              <a:gd name="connsiteX47" fmla="*/ 360396 w 12192000"/>
              <a:gd name="connsiteY47" fmla="*/ 1047226 h 3126633"/>
              <a:gd name="connsiteX48" fmla="*/ 320375 w 12192000"/>
              <a:gd name="connsiteY48" fmla="*/ 1029464 h 3126633"/>
              <a:gd name="connsiteX49" fmla="*/ 312145 w 12192000"/>
              <a:gd name="connsiteY49" fmla="*/ 1026541 h 3126633"/>
              <a:gd name="connsiteX50" fmla="*/ 311908 w 12192000"/>
              <a:gd name="connsiteY50" fmla="*/ 1026752 h 3126633"/>
              <a:gd name="connsiteX51" fmla="*/ 303080 w 12192000"/>
              <a:gd name="connsiteY51" fmla="*/ 1024202 h 3126633"/>
              <a:gd name="connsiteX52" fmla="*/ 297138 w 12192000"/>
              <a:gd name="connsiteY52" fmla="*/ 1021211 h 3126633"/>
              <a:gd name="connsiteX53" fmla="*/ 281171 w 12192000"/>
              <a:gd name="connsiteY53" fmla="*/ 1015539 h 3126633"/>
              <a:gd name="connsiteX54" fmla="*/ 275188 w 12192000"/>
              <a:gd name="connsiteY54" fmla="*/ 1015372 h 3126633"/>
              <a:gd name="connsiteX55" fmla="*/ 225883 w 12192000"/>
              <a:gd name="connsiteY55" fmla="*/ 1034896 h 3126633"/>
              <a:gd name="connsiteX56" fmla="*/ 121223 w 12192000"/>
              <a:gd name="connsiteY56" fmla="*/ 1031062 h 3126633"/>
              <a:gd name="connsiteX57" fmla="*/ 52326 w 12192000"/>
              <a:gd name="connsiteY57" fmla="*/ 1033555 h 3126633"/>
              <a:gd name="connsiteX58" fmla="*/ 16761 w 12192000"/>
              <a:gd name="connsiteY58" fmla="*/ 1032900 h 3126633"/>
              <a:gd name="connsiteX59" fmla="*/ 0 w 12192000"/>
              <a:gd name="connsiteY59" fmla="*/ 1026822 h 3126633"/>
              <a:gd name="connsiteX60" fmla="*/ 0 w 12192000"/>
              <a:gd name="connsiteY60" fmla="*/ 0 h 3126633"/>
              <a:gd name="connsiteX0" fmla="*/ 0 w 12192000"/>
              <a:gd name="connsiteY0" fmla="*/ 0 h 3126633"/>
              <a:gd name="connsiteX1" fmla="*/ 12192000 w 12192000"/>
              <a:gd name="connsiteY1" fmla="*/ 0 h 3126633"/>
              <a:gd name="connsiteX2" fmla="*/ 12191969 w 12192000"/>
              <a:gd name="connsiteY2" fmla="*/ 3121262 h 3126633"/>
              <a:gd name="connsiteX3" fmla="*/ 12188582 w 12192000"/>
              <a:gd name="connsiteY3" fmla="*/ 3121834 h 3126633"/>
              <a:gd name="connsiteX4" fmla="*/ 12185024 w 12192000"/>
              <a:gd name="connsiteY4" fmla="*/ 3122641 h 3126633"/>
              <a:gd name="connsiteX5" fmla="*/ 12171796 w 12192000"/>
              <a:gd name="connsiteY5" fmla="*/ 3121209 h 3126633"/>
              <a:gd name="connsiteX6" fmla="*/ 12166812 w 12192000"/>
              <a:gd name="connsiteY6" fmla="*/ 3126633 h 3126633"/>
              <a:gd name="connsiteX7" fmla="*/ 12122004 w 12192000"/>
              <a:gd name="connsiteY7" fmla="*/ 3124393 h 3126633"/>
              <a:gd name="connsiteX8" fmla="*/ 12036609 w 12192000"/>
              <a:gd name="connsiteY8" fmla="*/ 3109888 h 3126633"/>
              <a:gd name="connsiteX9" fmla="*/ 12023452 w 12192000"/>
              <a:gd name="connsiteY9" fmla="*/ 3103952 h 3126633"/>
              <a:gd name="connsiteX10" fmla="*/ 11936381 w 12192000"/>
              <a:gd name="connsiteY10" fmla="*/ 3094474 h 3126633"/>
              <a:gd name="connsiteX11" fmla="*/ 11876861 w 12192000"/>
              <a:gd name="connsiteY11" fmla="*/ 3084187 h 3126633"/>
              <a:gd name="connsiteX12" fmla="*/ 11864150 w 12192000"/>
              <a:gd name="connsiteY12" fmla="*/ 3078415 h 3126633"/>
              <a:gd name="connsiteX13" fmla="*/ 11849315 w 12192000"/>
              <a:gd name="connsiteY13" fmla="*/ 3083344 h 3126633"/>
              <a:gd name="connsiteX14" fmla="*/ 11844903 w 12192000"/>
              <a:gd name="connsiteY14" fmla="*/ 3088180 h 3126633"/>
              <a:gd name="connsiteX15" fmla="*/ 11797558 w 12192000"/>
              <a:gd name="connsiteY15" fmla="*/ 3078578 h 3126633"/>
              <a:gd name="connsiteX16" fmla="*/ 11791833 w 12192000"/>
              <a:gd name="connsiteY16" fmla="*/ 3078309 h 3126633"/>
              <a:gd name="connsiteX17" fmla="*/ 11752368 w 12192000"/>
              <a:gd name="connsiteY17" fmla="*/ 3079667 h 3126633"/>
              <a:gd name="connsiteX18" fmla="*/ 11693668 w 12192000"/>
              <a:gd name="connsiteY18" fmla="*/ 3086682 h 3126633"/>
              <a:gd name="connsiteX19" fmla="*/ 11632752 w 12192000"/>
              <a:gd name="connsiteY19" fmla="*/ 3102951 h 3126633"/>
              <a:gd name="connsiteX20" fmla="*/ 11597584 w 12192000"/>
              <a:gd name="connsiteY20" fmla="*/ 3109557 h 3126633"/>
              <a:gd name="connsiteX21" fmla="*/ 11573118 w 12192000"/>
              <a:gd name="connsiteY21" fmla="*/ 3117154 h 3126633"/>
              <a:gd name="connsiteX22" fmla="*/ 11504799 w 12192000"/>
              <a:gd name="connsiteY22" fmla="*/ 3121480 h 3126633"/>
              <a:gd name="connsiteX23" fmla="*/ 11443938 w 12192000"/>
              <a:gd name="connsiteY23" fmla="*/ 3120255 h 3126633"/>
              <a:gd name="connsiteX24" fmla="*/ 11436492 w 12192000"/>
              <a:gd name="connsiteY24" fmla="*/ 3121550 h 3126633"/>
              <a:gd name="connsiteX25" fmla="*/ 11407691 w 12192000"/>
              <a:gd name="connsiteY25" fmla="*/ 3107633 h 3126633"/>
              <a:gd name="connsiteX26" fmla="*/ 11341642 w 12192000"/>
              <a:gd name="connsiteY26" fmla="*/ 3101531 h 3126633"/>
              <a:gd name="connsiteX27" fmla="*/ 11307726 w 12192000"/>
              <a:gd name="connsiteY27" fmla="*/ 3095706 h 3126633"/>
              <a:gd name="connsiteX28" fmla="*/ 1426261 w 12192000"/>
              <a:gd name="connsiteY28" fmla="*/ 1356816 h 3126633"/>
              <a:gd name="connsiteX29" fmla="*/ 1400063 w 12192000"/>
              <a:gd name="connsiteY29" fmla="*/ 1349493 h 3126633"/>
              <a:gd name="connsiteX30" fmla="*/ 1378201 w 12192000"/>
              <a:gd name="connsiteY30" fmla="*/ 1349649 h 3126633"/>
              <a:gd name="connsiteX31" fmla="*/ 1373704 w 12192000"/>
              <a:gd name="connsiteY31" fmla="*/ 1355309 h 3126633"/>
              <a:gd name="connsiteX32" fmla="*/ 749674 w 12192000"/>
              <a:gd name="connsiteY32" fmla="*/ 1151252 h 3126633"/>
              <a:gd name="connsiteX33" fmla="*/ 634863 w 12192000"/>
              <a:gd name="connsiteY33" fmla="*/ 1125089 h 3126633"/>
              <a:gd name="connsiteX34" fmla="*/ 572744 w 12192000"/>
              <a:gd name="connsiteY34" fmla="*/ 1095470 h 3126633"/>
              <a:gd name="connsiteX35" fmla="*/ 557235 w 12192000"/>
              <a:gd name="connsiteY35" fmla="*/ 1085440 h 3126633"/>
              <a:gd name="connsiteX36" fmla="*/ 554948 w 12192000"/>
              <a:gd name="connsiteY36" fmla="*/ 1085817 h 3126633"/>
              <a:gd name="connsiteX37" fmla="*/ 535764 w 12192000"/>
              <a:gd name="connsiteY37" fmla="*/ 1078928 h 3126633"/>
              <a:gd name="connsiteX38" fmla="*/ 532336 w 12192000"/>
              <a:gd name="connsiteY38" fmla="*/ 1074208 h 3126633"/>
              <a:gd name="connsiteX39" fmla="*/ 519417 w 12192000"/>
              <a:gd name="connsiteY39" fmla="*/ 1068474 h 3126633"/>
              <a:gd name="connsiteX40" fmla="*/ 494620 w 12192000"/>
              <a:gd name="connsiteY40" fmla="*/ 1054470 h 3126633"/>
              <a:gd name="connsiteX41" fmla="*/ 489369 w 12192000"/>
              <a:gd name="connsiteY41" fmla="*/ 1054392 h 3126633"/>
              <a:gd name="connsiteX42" fmla="*/ 451015 w 12192000"/>
              <a:gd name="connsiteY42" fmla="*/ 1037228 h 3126633"/>
              <a:gd name="connsiteX43" fmla="*/ 450196 w 12192000"/>
              <a:gd name="connsiteY43" fmla="*/ 1038199 h 3126633"/>
              <a:gd name="connsiteX44" fmla="*/ 438116 w 12192000"/>
              <a:gd name="connsiteY44" fmla="*/ 1038634 h 3126633"/>
              <a:gd name="connsiteX45" fmla="*/ 415692 w 12192000"/>
              <a:gd name="connsiteY45" fmla="*/ 1036714 h 3126633"/>
              <a:gd name="connsiteX46" fmla="*/ 360396 w 12192000"/>
              <a:gd name="connsiteY46" fmla="*/ 1047226 h 3126633"/>
              <a:gd name="connsiteX47" fmla="*/ 320375 w 12192000"/>
              <a:gd name="connsiteY47" fmla="*/ 1029464 h 3126633"/>
              <a:gd name="connsiteX48" fmla="*/ 312145 w 12192000"/>
              <a:gd name="connsiteY48" fmla="*/ 1026541 h 3126633"/>
              <a:gd name="connsiteX49" fmla="*/ 311908 w 12192000"/>
              <a:gd name="connsiteY49" fmla="*/ 1026752 h 3126633"/>
              <a:gd name="connsiteX50" fmla="*/ 303080 w 12192000"/>
              <a:gd name="connsiteY50" fmla="*/ 1024202 h 3126633"/>
              <a:gd name="connsiteX51" fmla="*/ 297138 w 12192000"/>
              <a:gd name="connsiteY51" fmla="*/ 1021211 h 3126633"/>
              <a:gd name="connsiteX52" fmla="*/ 281171 w 12192000"/>
              <a:gd name="connsiteY52" fmla="*/ 1015539 h 3126633"/>
              <a:gd name="connsiteX53" fmla="*/ 275188 w 12192000"/>
              <a:gd name="connsiteY53" fmla="*/ 1015372 h 3126633"/>
              <a:gd name="connsiteX54" fmla="*/ 225883 w 12192000"/>
              <a:gd name="connsiteY54" fmla="*/ 1034896 h 3126633"/>
              <a:gd name="connsiteX55" fmla="*/ 121223 w 12192000"/>
              <a:gd name="connsiteY55" fmla="*/ 1031062 h 3126633"/>
              <a:gd name="connsiteX56" fmla="*/ 52326 w 12192000"/>
              <a:gd name="connsiteY56" fmla="*/ 1033555 h 3126633"/>
              <a:gd name="connsiteX57" fmla="*/ 16761 w 12192000"/>
              <a:gd name="connsiteY57" fmla="*/ 1032900 h 3126633"/>
              <a:gd name="connsiteX58" fmla="*/ 0 w 12192000"/>
              <a:gd name="connsiteY58" fmla="*/ 1026822 h 3126633"/>
              <a:gd name="connsiteX59" fmla="*/ 0 w 12192000"/>
              <a:gd name="connsiteY59" fmla="*/ 0 h 3126633"/>
              <a:gd name="connsiteX0" fmla="*/ 0 w 12192000"/>
              <a:gd name="connsiteY0" fmla="*/ 0 h 3126633"/>
              <a:gd name="connsiteX1" fmla="*/ 12192000 w 12192000"/>
              <a:gd name="connsiteY1" fmla="*/ 0 h 3126633"/>
              <a:gd name="connsiteX2" fmla="*/ 12191969 w 12192000"/>
              <a:gd name="connsiteY2" fmla="*/ 3121262 h 3126633"/>
              <a:gd name="connsiteX3" fmla="*/ 12188582 w 12192000"/>
              <a:gd name="connsiteY3" fmla="*/ 3121834 h 3126633"/>
              <a:gd name="connsiteX4" fmla="*/ 12185024 w 12192000"/>
              <a:gd name="connsiteY4" fmla="*/ 3122641 h 3126633"/>
              <a:gd name="connsiteX5" fmla="*/ 12171796 w 12192000"/>
              <a:gd name="connsiteY5" fmla="*/ 3121209 h 3126633"/>
              <a:gd name="connsiteX6" fmla="*/ 12166812 w 12192000"/>
              <a:gd name="connsiteY6" fmla="*/ 3126633 h 3126633"/>
              <a:gd name="connsiteX7" fmla="*/ 12122004 w 12192000"/>
              <a:gd name="connsiteY7" fmla="*/ 3124393 h 3126633"/>
              <a:gd name="connsiteX8" fmla="*/ 12036609 w 12192000"/>
              <a:gd name="connsiteY8" fmla="*/ 3109888 h 3126633"/>
              <a:gd name="connsiteX9" fmla="*/ 12023452 w 12192000"/>
              <a:gd name="connsiteY9" fmla="*/ 3103952 h 3126633"/>
              <a:gd name="connsiteX10" fmla="*/ 11936381 w 12192000"/>
              <a:gd name="connsiteY10" fmla="*/ 3094474 h 3126633"/>
              <a:gd name="connsiteX11" fmla="*/ 11876861 w 12192000"/>
              <a:gd name="connsiteY11" fmla="*/ 3084187 h 3126633"/>
              <a:gd name="connsiteX12" fmla="*/ 11864150 w 12192000"/>
              <a:gd name="connsiteY12" fmla="*/ 3078415 h 3126633"/>
              <a:gd name="connsiteX13" fmla="*/ 11849315 w 12192000"/>
              <a:gd name="connsiteY13" fmla="*/ 3083344 h 3126633"/>
              <a:gd name="connsiteX14" fmla="*/ 11844903 w 12192000"/>
              <a:gd name="connsiteY14" fmla="*/ 3088180 h 3126633"/>
              <a:gd name="connsiteX15" fmla="*/ 11797558 w 12192000"/>
              <a:gd name="connsiteY15" fmla="*/ 3078578 h 3126633"/>
              <a:gd name="connsiteX16" fmla="*/ 11791833 w 12192000"/>
              <a:gd name="connsiteY16" fmla="*/ 3078309 h 3126633"/>
              <a:gd name="connsiteX17" fmla="*/ 11752368 w 12192000"/>
              <a:gd name="connsiteY17" fmla="*/ 3079667 h 3126633"/>
              <a:gd name="connsiteX18" fmla="*/ 11693668 w 12192000"/>
              <a:gd name="connsiteY18" fmla="*/ 3086682 h 3126633"/>
              <a:gd name="connsiteX19" fmla="*/ 11632752 w 12192000"/>
              <a:gd name="connsiteY19" fmla="*/ 3102951 h 3126633"/>
              <a:gd name="connsiteX20" fmla="*/ 11597584 w 12192000"/>
              <a:gd name="connsiteY20" fmla="*/ 3109557 h 3126633"/>
              <a:gd name="connsiteX21" fmla="*/ 11573118 w 12192000"/>
              <a:gd name="connsiteY21" fmla="*/ 3117154 h 3126633"/>
              <a:gd name="connsiteX22" fmla="*/ 11504799 w 12192000"/>
              <a:gd name="connsiteY22" fmla="*/ 3121480 h 3126633"/>
              <a:gd name="connsiteX23" fmla="*/ 11443938 w 12192000"/>
              <a:gd name="connsiteY23" fmla="*/ 3120255 h 3126633"/>
              <a:gd name="connsiteX24" fmla="*/ 11436492 w 12192000"/>
              <a:gd name="connsiteY24" fmla="*/ 3121550 h 3126633"/>
              <a:gd name="connsiteX25" fmla="*/ 11407691 w 12192000"/>
              <a:gd name="connsiteY25" fmla="*/ 3107633 h 3126633"/>
              <a:gd name="connsiteX26" fmla="*/ 11341642 w 12192000"/>
              <a:gd name="connsiteY26" fmla="*/ 3101531 h 3126633"/>
              <a:gd name="connsiteX27" fmla="*/ 11307726 w 12192000"/>
              <a:gd name="connsiteY27" fmla="*/ 3095706 h 3126633"/>
              <a:gd name="connsiteX28" fmla="*/ 1426261 w 12192000"/>
              <a:gd name="connsiteY28" fmla="*/ 1356816 h 3126633"/>
              <a:gd name="connsiteX29" fmla="*/ 1400063 w 12192000"/>
              <a:gd name="connsiteY29" fmla="*/ 1349493 h 3126633"/>
              <a:gd name="connsiteX30" fmla="*/ 1378201 w 12192000"/>
              <a:gd name="connsiteY30" fmla="*/ 1349649 h 3126633"/>
              <a:gd name="connsiteX31" fmla="*/ 749674 w 12192000"/>
              <a:gd name="connsiteY31" fmla="*/ 1151252 h 3126633"/>
              <a:gd name="connsiteX32" fmla="*/ 634863 w 12192000"/>
              <a:gd name="connsiteY32" fmla="*/ 1125089 h 3126633"/>
              <a:gd name="connsiteX33" fmla="*/ 572744 w 12192000"/>
              <a:gd name="connsiteY33" fmla="*/ 1095470 h 3126633"/>
              <a:gd name="connsiteX34" fmla="*/ 557235 w 12192000"/>
              <a:gd name="connsiteY34" fmla="*/ 1085440 h 3126633"/>
              <a:gd name="connsiteX35" fmla="*/ 554948 w 12192000"/>
              <a:gd name="connsiteY35" fmla="*/ 1085817 h 3126633"/>
              <a:gd name="connsiteX36" fmla="*/ 535764 w 12192000"/>
              <a:gd name="connsiteY36" fmla="*/ 1078928 h 3126633"/>
              <a:gd name="connsiteX37" fmla="*/ 532336 w 12192000"/>
              <a:gd name="connsiteY37" fmla="*/ 1074208 h 3126633"/>
              <a:gd name="connsiteX38" fmla="*/ 519417 w 12192000"/>
              <a:gd name="connsiteY38" fmla="*/ 1068474 h 3126633"/>
              <a:gd name="connsiteX39" fmla="*/ 494620 w 12192000"/>
              <a:gd name="connsiteY39" fmla="*/ 1054470 h 3126633"/>
              <a:gd name="connsiteX40" fmla="*/ 489369 w 12192000"/>
              <a:gd name="connsiteY40" fmla="*/ 1054392 h 3126633"/>
              <a:gd name="connsiteX41" fmla="*/ 451015 w 12192000"/>
              <a:gd name="connsiteY41" fmla="*/ 1037228 h 3126633"/>
              <a:gd name="connsiteX42" fmla="*/ 450196 w 12192000"/>
              <a:gd name="connsiteY42" fmla="*/ 1038199 h 3126633"/>
              <a:gd name="connsiteX43" fmla="*/ 438116 w 12192000"/>
              <a:gd name="connsiteY43" fmla="*/ 1038634 h 3126633"/>
              <a:gd name="connsiteX44" fmla="*/ 415692 w 12192000"/>
              <a:gd name="connsiteY44" fmla="*/ 1036714 h 3126633"/>
              <a:gd name="connsiteX45" fmla="*/ 360396 w 12192000"/>
              <a:gd name="connsiteY45" fmla="*/ 1047226 h 3126633"/>
              <a:gd name="connsiteX46" fmla="*/ 320375 w 12192000"/>
              <a:gd name="connsiteY46" fmla="*/ 1029464 h 3126633"/>
              <a:gd name="connsiteX47" fmla="*/ 312145 w 12192000"/>
              <a:gd name="connsiteY47" fmla="*/ 1026541 h 3126633"/>
              <a:gd name="connsiteX48" fmla="*/ 311908 w 12192000"/>
              <a:gd name="connsiteY48" fmla="*/ 1026752 h 3126633"/>
              <a:gd name="connsiteX49" fmla="*/ 303080 w 12192000"/>
              <a:gd name="connsiteY49" fmla="*/ 1024202 h 3126633"/>
              <a:gd name="connsiteX50" fmla="*/ 297138 w 12192000"/>
              <a:gd name="connsiteY50" fmla="*/ 1021211 h 3126633"/>
              <a:gd name="connsiteX51" fmla="*/ 281171 w 12192000"/>
              <a:gd name="connsiteY51" fmla="*/ 1015539 h 3126633"/>
              <a:gd name="connsiteX52" fmla="*/ 275188 w 12192000"/>
              <a:gd name="connsiteY52" fmla="*/ 1015372 h 3126633"/>
              <a:gd name="connsiteX53" fmla="*/ 225883 w 12192000"/>
              <a:gd name="connsiteY53" fmla="*/ 1034896 h 3126633"/>
              <a:gd name="connsiteX54" fmla="*/ 121223 w 12192000"/>
              <a:gd name="connsiteY54" fmla="*/ 1031062 h 3126633"/>
              <a:gd name="connsiteX55" fmla="*/ 52326 w 12192000"/>
              <a:gd name="connsiteY55" fmla="*/ 1033555 h 3126633"/>
              <a:gd name="connsiteX56" fmla="*/ 16761 w 12192000"/>
              <a:gd name="connsiteY56" fmla="*/ 1032900 h 3126633"/>
              <a:gd name="connsiteX57" fmla="*/ 0 w 12192000"/>
              <a:gd name="connsiteY57" fmla="*/ 1026822 h 3126633"/>
              <a:gd name="connsiteX58" fmla="*/ 0 w 12192000"/>
              <a:gd name="connsiteY58" fmla="*/ 0 h 312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3126633">
                <a:moveTo>
                  <a:pt x="0" y="0"/>
                </a:moveTo>
                <a:lnTo>
                  <a:pt x="12192000" y="0"/>
                </a:lnTo>
                <a:cubicBezTo>
                  <a:pt x="12191990" y="1040421"/>
                  <a:pt x="12191979" y="2080841"/>
                  <a:pt x="12191969" y="3121262"/>
                </a:cubicBezTo>
                <a:lnTo>
                  <a:pt x="12188582" y="3121834"/>
                </a:lnTo>
                <a:lnTo>
                  <a:pt x="12185024" y="3122641"/>
                </a:lnTo>
                <a:lnTo>
                  <a:pt x="12171796" y="3121209"/>
                </a:lnTo>
                <a:lnTo>
                  <a:pt x="12166812" y="3126633"/>
                </a:lnTo>
                <a:lnTo>
                  <a:pt x="12122004" y="3124393"/>
                </a:lnTo>
                <a:cubicBezTo>
                  <a:pt x="12102858" y="3109649"/>
                  <a:pt x="12066642" y="3116405"/>
                  <a:pt x="12036609" y="3109888"/>
                </a:cubicBezTo>
                <a:lnTo>
                  <a:pt x="12023452" y="3103952"/>
                </a:lnTo>
                <a:lnTo>
                  <a:pt x="11936381" y="3094474"/>
                </a:lnTo>
                <a:lnTo>
                  <a:pt x="11876861" y="3084187"/>
                </a:lnTo>
                <a:lnTo>
                  <a:pt x="11864150" y="3078415"/>
                </a:lnTo>
                <a:lnTo>
                  <a:pt x="11849315" y="3083344"/>
                </a:lnTo>
                <a:cubicBezTo>
                  <a:pt x="11847491" y="3084796"/>
                  <a:pt x="11846006" y="3086427"/>
                  <a:pt x="11844903" y="3088180"/>
                </a:cubicBezTo>
                <a:lnTo>
                  <a:pt x="11797558" y="3078578"/>
                </a:lnTo>
                <a:lnTo>
                  <a:pt x="11791833" y="3078309"/>
                </a:lnTo>
                <a:lnTo>
                  <a:pt x="11752368" y="3079667"/>
                </a:lnTo>
                <a:lnTo>
                  <a:pt x="11693668" y="3086682"/>
                </a:lnTo>
                <a:cubicBezTo>
                  <a:pt x="11674251" y="3092106"/>
                  <a:pt x="11656720" y="3114302"/>
                  <a:pt x="11632752" y="3102951"/>
                </a:cubicBezTo>
                <a:cubicBezTo>
                  <a:pt x="11638061" y="3115518"/>
                  <a:pt x="11604283" y="3098954"/>
                  <a:pt x="11597584" y="3109557"/>
                </a:cubicBezTo>
                <a:cubicBezTo>
                  <a:pt x="11593647" y="3118375"/>
                  <a:pt x="11582483" y="3115405"/>
                  <a:pt x="11573118" y="3117154"/>
                </a:cubicBezTo>
                <a:cubicBezTo>
                  <a:pt x="11564940" y="3125369"/>
                  <a:pt x="11519638" y="3125700"/>
                  <a:pt x="11504799" y="3121480"/>
                </a:cubicBezTo>
                <a:cubicBezTo>
                  <a:pt x="11484483" y="3112771"/>
                  <a:pt x="11463714" y="3116234"/>
                  <a:pt x="11443938" y="3120255"/>
                </a:cubicBezTo>
                <a:lnTo>
                  <a:pt x="11436492" y="3121550"/>
                </a:lnTo>
                <a:lnTo>
                  <a:pt x="11407691" y="3107633"/>
                </a:lnTo>
                <a:cubicBezTo>
                  <a:pt x="11397532" y="3098190"/>
                  <a:pt x="11362772" y="3104188"/>
                  <a:pt x="11341642" y="3101531"/>
                </a:cubicBezTo>
                <a:lnTo>
                  <a:pt x="11307726" y="3095706"/>
                </a:lnTo>
                <a:lnTo>
                  <a:pt x="1426261" y="1356816"/>
                </a:lnTo>
                <a:cubicBezTo>
                  <a:pt x="1416826" y="1352633"/>
                  <a:pt x="1408177" y="1350438"/>
                  <a:pt x="1400063" y="1349493"/>
                </a:cubicBezTo>
                <a:lnTo>
                  <a:pt x="1378201" y="1349649"/>
                </a:lnTo>
                <a:lnTo>
                  <a:pt x="749674" y="1151252"/>
                </a:lnTo>
                <a:cubicBezTo>
                  <a:pt x="690668" y="1137928"/>
                  <a:pt x="690537" y="1118887"/>
                  <a:pt x="634863" y="1125089"/>
                </a:cubicBezTo>
                <a:cubicBezTo>
                  <a:pt x="631487" y="1119906"/>
                  <a:pt x="577683" y="1099455"/>
                  <a:pt x="572744" y="1095470"/>
                </a:cubicBezTo>
                <a:lnTo>
                  <a:pt x="557235" y="1085440"/>
                </a:lnTo>
                <a:lnTo>
                  <a:pt x="554948" y="1085817"/>
                </a:lnTo>
                <a:cubicBezTo>
                  <a:pt x="545235" y="1084924"/>
                  <a:pt x="539593" y="1082303"/>
                  <a:pt x="535764" y="1078928"/>
                </a:cubicBezTo>
                <a:lnTo>
                  <a:pt x="532336" y="1074208"/>
                </a:lnTo>
                <a:lnTo>
                  <a:pt x="519417" y="1068474"/>
                </a:lnTo>
                <a:lnTo>
                  <a:pt x="494620" y="1054470"/>
                </a:lnTo>
                <a:lnTo>
                  <a:pt x="489369" y="1054392"/>
                </a:lnTo>
                <a:lnTo>
                  <a:pt x="451015" y="1037228"/>
                </a:lnTo>
                <a:lnTo>
                  <a:pt x="450196" y="1038199"/>
                </a:lnTo>
                <a:cubicBezTo>
                  <a:pt x="447484" y="1039983"/>
                  <a:pt x="443835" y="1040563"/>
                  <a:pt x="438116" y="1038634"/>
                </a:cubicBezTo>
                <a:cubicBezTo>
                  <a:pt x="442636" y="1059281"/>
                  <a:pt x="432952" y="1044222"/>
                  <a:pt x="415692" y="1036714"/>
                </a:cubicBezTo>
                <a:cubicBezTo>
                  <a:pt x="418861" y="1067106"/>
                  <a:pt x="372406" y="1035096"/>
                  <a:pt x="360396" y="1047226"/>
                </a:cubicBezTo>
                <a:cubicBezTo>
                  <a:pt x="347644" y="1041025"/>
                  <a:pt x="334218" y="1035023"/>
                  <a:pt x="320375" y="1029464"/>
                </a:cubicBezTo>
                <a:lnTo>
                  <a:pt x="312145" y="1026541"/>
                </a:lnTo>
                <a:lnTo>
                  <a:pt x="311908" y="1026752"/>
                </a:lnTo>
                <a:cubicBezTo>
                  <a:pt x="309963" y="1026691"/>
                  <a:pt x="307197" y="1025943"/>
                  <a:pt x="303080" y="1024202"/>
                </a:cubicBezTo>
                <a:lnTo>
                  <a:pt x="297138" y="1021211"/>
                </a:lnTo>
                <a:lnTo>
                  <a:pt x="281171" y="1015539"/>
                </a:lnTo>
                <a:lnTo>
                  <a:pt x="275188" y="1015372"/>
                </a:lnTo>
                <a:cubicBezTo>
                  <a:pt x="254397" y="1020593"/>
                  <a:pt x="263482" y="1062355"/>
                  <a:pt x="225883" y="1034896"/>
                </a:cubicBezTo>
                <a:cubicBezTo>
                  <a:pt x="184367" y="1031081"/>
                  <a:pt x="164282" y="1050310"/>
                  <a:pt x="121223" y="1031062"/>
                </a:cubicBezTo>
                <a:cubicBezTo>
                  <a:pt x="82382" y="1027585"/>
                  <a:pt x="87352" y="1043506"/>
                  <a:pt x="52326" y="1033555"/>
                </a:cubicBezTo>
                <a:cubicBezTo>
                  <a:pt x="46730" y="1036475"/>
                  <a:pt x="32019" y="1035807"/>
                  <a:pt x="16761" y="1032900"/>
                </a:cubicBezTo>
                <a:lnTo>
                  <a:pt x="0" y="1026822"/>
                </a:lnTo>
                <a:lnTo>
                  <a:pt x="0"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E9533D31-1769-4D2E-8948-546D7CB80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8254"/>
            <a:ext cx="8636588" cy="1279746"/>
          </a:xfrm>
          <a:custGeom>
            <a:avLst/>
            <a:gdLst>
              <a:gd name="connsiteX0" fmla="*/ 800100 w 8636588"/>
              <a:gd name="connsiteY0" fmla="*/ 0 h 1339852"/>
              <a:gd name="connsiteX1" fmla="*/ 7372350 w 8636588"/>
              <a:gd name="connsiteY1" fmla="*/ 0 h 1339852"/>
              <a:gd name="connsiteX2" fmla="*/ 7372350 w 8636588"/>
              <a:gd name="connsiteY2" fmla="*/ 792163 h 1339852"/>
              <a:gd name="connsiteX3" fmla="*/ 6998152 w 8636588"/>
              <a:gd name="connsiteY3" fmla="*/ 792163 h 1339852"/>
              <a:gd name="connsiteX4" fmla="*/ 7024494 w 8636588"/>
              <a:gd name="connsiteY4" fmla="*/ 799059 h 1339852"/>
              <a:gd name="connsiteX5" fmla="*/ 7076136 w 8636588"/>
              <a:gd name="connsiteY5" fmla="*/ 824264 h 1339852"/>
              <a:gd name="connsiteX6" fmla="*/ 7138872 w 8636588"/>
              <a:gd name="connsiteY6" fmla="*/ 848161 h 1339852"/>
              <a:gd name="connsiteX7" fmla="*/ 7166396 w 8636588"/>
              <a:gd name="connsiteY7" fmla="*/ 852061 h 1339852"/>
              <a:gd name="connsiteX8" fmla="*/ 7202350 w 8636588"/>
              <a:gd name="connsiteY8" fmla="*/ 860988 h 1339852"/>
              <a:gd name="connsiteX9" fmla="*/ 7268660 w 8636588"/>
              <a:gd name="connsiteY9" fmla="*/ 872733 h 1339852"/>
              <a:gd name="connsiteX10" fmla="*/ 7352783 w 8636588"/>
              <a:gd name="connsiteY10" fmla="*/ 895486 h 1339852"/>
              <a:gd name="connsiteX11" fmla="*/ 7398282 w 8636588"/>
              <a:gd name="connsiteY11" fmla="*/ 934170 h 1339852"/>
              <a:gd name="connsiteX12" fmla="*/ 7406141 w 8636588"/>
              <a:gd name="connsiteY12" fmla="*/ 932200 h 1339852"/>
              <a:gd name="connsiteX13" fmla="*/ 7445235 w 8636588"/>
              <a:gd name="connsiteY13" fmla="*/ 948114 h 1339852"/>
              <a:gd name="connsiteX14" fmla="*/ 7562935 w 8636588"/>
              <a:gd name="connsiteY14" fmla="*/ 1030436 h 1339852"/>
              <a:gd name="connsiteX15" fmla="*/ 7639863 w 8636588"/>
              <a:gd name="connsiteY15" fmla="*/ 1060803 h 1339852"/>
              <a:gd name="connsiteX16" fmla="*/ 7670271 w 8636588"/>
              <a:gd name="connsiteY16" fmla="*/ 1067293 h 1339852"/>
              <a:gd name="connsiteX17" fmla="*/ 7721021 w 8636588"/>
              <a:gd name="connsiteY17" fmla="*/ 1078437 h 1339852"/>
              <a:gd name="connsiteX18" fmla="*/ 7805277 w 8636588"/>
              <a:gd name="connsiteY18" fmla="*/ 1106496 h 1339852"/>
              <a:gd name="connsiteX19" fmla="*/ 7850641 w 8636588"/>
              <a:gd name="connsiteY19" fmla="*/ 1116506 h 1339852"/>
              <a:gd name="connsiteX20" fmla="*/ 7920539 w 8636588"/>
              <a:gd name="connsiteY20" fmla="*/ 1130194 h 1339852"/>
              <a:gd name="connsiteX21" fmla="*/ 7929511 w 8636588"/>
              <a:gd name="connsiteY21" fmla="*/ 1136290 h 1339852"/>
              <a:gd name="connsiteX22" fmla="*/ 7944674 w 8636588"/>
              <a:gd name="connsiteY22" fmla="*/ 1126840 h 1339852"/>
              <a:gd name="connsiteX23" fmla="*/ 7972563 w 8636588"/>
              <a:gd name="connsiteY23" fmla="*/ 1125943 h 1339852"/>
              <a:gd name="connsiteX24" fmla="*/ 8088480 w 8636588"/>
              <a:gd name="connsiteY24" fmla="*/ 1146931 h 1339852"/>
              <a:gd name="connsiteX25" fmla="*/ 8109620 w 8636588"/>
              <a:gd name="connsiteY25" fmla="*/ 1147047 h 1339852"/>
              <a:gd name="connsiteX26" fmla="*/ 8133494 w 8636588"/>
              <a:gd name="connsiteY26" fmla="*/ 1157984 h 1339852"/>
              <a:gd name="connsiteX27" fmla="*/ 8184675 w 8636588"/>
              <a:gd name="connsiteY27" fmla="*/ 1176567 h 1339852"/>
              <a:gd name="connsiteX28" fmla="*/ 8216356 w 8636588"/>
              <a:gd name="connsiteY28" fmla="*/ 1195534 h 1339852"/>
              <a:gd name="connsiteX29" fmla="*/ 8226654 w 8636588"/>
              <a:gd name="connsiteY29" fmla="*/ 1190628 h 1339852"/>
              <a:gd name="connsiteX30" fmla="*/ 8248439 w 8636588"/>
              <a:gd name="connsiteY30" fmla="*/ 1191507 h 1339852"/>
              <a:gd name="connsiteX31" fmla="*/ 8336092 w 8636588"/>
              <a:gd name="connsiteY31" fmla="*/ 1213416 h 1339852"/>
              <a:gd name="connsiteX32" fmla="*/ 8352510 w 8636588"/>
              <a:gd name="connsiteY32" fmla="*/ 1214672 h 1339852"/>
              <a:gd name="connsiteX33" fmla="*/ 8369793 w 8636588"/>
              <a:gd name="connsiteY33" fmla="*/ 1224071 h 1339852"/>
              <a:gd name="connsiteX34" fmla="*/ 8438518 w 8636588"/>
              <a:gd name="connsiteY34" fmla="*/ 1262506 h 1339852"/>
              <a:gd name="connsiteX35" fmla="*/ 8470408 w 8636588"/>
              <a:gd name="connsiteY35" fmla="*/ 1280208 h 1339852"/>
              <a:gd name="connsiteX36" fmla="*/ 8471039 w 8636588"/>
              <a:gd name="connsiteY36" fmla="*/ 1284644 h 1339852"/>
              <a:gd name="connsiteX37" fmla="*/ 8480127 w 8636588"/>
              <a:gd name="connsiteY37" fmla="*/ 1281838 h 1339852"/>
              <a:gd name="connsiteX38" fmla="*/ 8503670 w 8636588"/>
              <a:gd name="connsiteY38" fmla="*/ 1292338 h 1339852"/>
              <a:gd name="connsiteX39" fmla="*/ 8511302 w 8636588"/>
              <a:gd name="connsiteY39" fmla="*/ 1301366 h 1339852"/>
              <a:gd name="connsiteX40" fmla="*/ 8527938 w 8636588"/>
              <a:gd name="connsiteY40" fmla="*/ 1306213 h 1339852"/>
              <a:gd name="connsiteX41" fmla="*/ 8612455 w 8636588"/>
              <a:gd name="connsiteY41" fmla="*/ 1337338 h 1339852"/>
              <a:gd name="connsiteX42" fmla="*/ 8634346 w 8636588"/>
              <a:gd name="connsiteY42" fmla="*/ 1337326 h 1339852"/>
              <a:gd name="connsiteX43" fmla="*/ 8636588 w 8636588"/>
              <a:gd name="connsiteY43" fmla="*/ 1339852 h 1339852"/>
              <a:gd name="connsiteX44" fmla="*/ 0 w 8636588"/>
              <a:gd name="connsiteY44" fmla="*/ 1339852 h 1339852"/>
              <a:gd name="connsiteX45" fmla="*/ 0 w 8636588"/>
              <a:gd name="connsiteY45" fmla="*/ 161152 h 1339852"/>
              <a:gd name="connsiteX46" fmla="*/ 78852 w 8636588"/>
              <a:gd name="connsiteY46" fmla="*/ 145223 h 1339852"/>
              <a:gd name="connsiteX47" fmla="*/ 175829 w 8636588"/>
              <a:gd name="connsiteY47" fmla="*/ 128310 h 1339852"/>
              <a:gd name="connsiteX48" fmla="*/ 272592 w 8636588"/>
              <a:gd name="connsiteY48" fmla="*/ 108016 h 1339852"/>
              <a:gd name="connsiteX49" fmla="*/ 317694 w 8636588"/>
              <a:gd name="connsiteY49" fmla="*/ 79287 h 1339852"/>
              <a:gd name="connsiteX50" fmla="*/ 323225 w 8636588"/>
              <a:gd name="connsiteY50" fmla="*/ 78079 h 1339852"/>
              <a:gd name="connsiteX51" fmla="*/ 338102 w 8636588"/>
              <a:gd name="connsiteY51" fmla="*/ 79555 h 1339852"/>
              <a:gd name="connsiteX52" fmla="*/ 343659 w 8636588"/>
              <a:gd name="connsiteY52" fmla="*/ 80896 h 1339852"/>
              <a:gd name="connsiteX53" fmla="*/ 351870 w 8636588"/>
              <a:gd name="connsiteY53" fmla="*/ 81185 h 1339852"/>
              <a:gd name="connsiteX54" fmla="*/ 352085 w 8636588"/>
              <a:gd name="connsiteY54" fmla="*/ 80941 h 1339852"/>
              <a:gd name="connsiteX55" fmla="*/ 397120 w 8636588"/>
              <a:gd name="connsiteY55" fmla="*/ 88588 h 1339852"/>
              <a:gd name="connsiteX56" fmla="*/ 447963 w 8636588"/>
              <a:gd name="connsiteY56" fmla="*/ 66598 h 1339852"/>
              <a:gd name="connsiteX57" fmla="*/ 468719 w 8636588"/>
              <a:gd name="connsiteY57" fmla="*/ 63238 h 1339852"/>
              <a:gd name="connsiteX58" fmla="*/ 479867 w 8636588"/>
              <a:gd name="connsiteY58" fmla="*/ 60106 h 1339852"/>
              <a:gd name="connsiteX59" fmla="*/ 516417 w 8636588"/>
              <a:gd name="connsiteY59" fmla="*/ 65774 h 1339852"/>
              <a:gd name="connsiteX60" fmla="*/ 521270 w 8636588"/>
              <a:gd name="connsiteY60" fmla="*/ 64652 h 1339852"/>
              <a:gd name="connsiteX61" fmla="*/ 544492 w 8636588"/>
              <a:gd name="connsiteY61" fmla="*/ 71615 h 1339852"/>
              <a:gd name="connsiteX62" fmla="*/ 577701 w 8636588"/>
              <a:gd name="connsiteY62" fmla="*/ 79141 h 1339852"/>
              <a:gd name="connsiteX63" fmla="*/ 579807 w 8636588"/>
              <a:gd name="connsiteY63" fmla="*/ 78284 h 1339852"/>
              <a:gd name="connsiteX64" fmla="*/ 594359 w 8636588"/>
              <a:gd name="connsiteY64" fmla="*/ 83780 h 1339852"/>
              <a:gd name="connsiteX65" fmla="*/ 660563 w 8636588"/>
              <a:gd name="connsiteY65" fmla="*/ 88317 h 1339852"/>
              <a:gd name="connsiteX66" fmla="*/ 759047 w 8636588"/>
              <a:gd name="connsiteY66" fmla="*/ 93784 h 1339852"/>
              <a:gd name="connsiteX67" fmla="*/ 797373 w 8636588"/>
              <a:gd name="connsiteY67" fmla="*/ 89396 h 1339852"/>
              <a:gd name="connsiteX68" fmla="*/ 800100 w 8636588"/>
              <a:gd name="connsiteY68" fmla="*/ 89924 h 1339852"/>
              <a:gd name="connsiteX0" fmla="*/ 800100 w 8636588"/>
              <a:gd name="connsiteY0" fmla="*/ 0 h 1339852"/>
              <a:gd name="connsiteX1" fmla="*/ 7372350 w 8636588"/>
              <a:gd name="connsiteY1" fmla="*/ 792163 h 1339852"/>
              <a:gd name="connsiteX2" fmla="*/ 6998152 w 8636588"/>
              <a:gd name="connsiteY2" fmla="*/ 792163 h 1339852"/>
              <a:gd name="connsiteX3" fmla="*/ 7024494 w 8636588"/>
              <a:gd name="connsiteY3" fmla="*/ 799059 h 1339852"/>
              <a:gd name="connsiteX4" fmla="*/ 7076136 w 8636588"/>
              <a:gd name="connsiteY4" fmla="*/ 824264 h 1339852"/>
              <a:gd name="connsiteX5" fmla="*/ 7138872 w 8636588"/>
              <a:gd name="connsiteY5" fmla="*/ 848161 h 1339852"/>
              <a:gd name="connsiteX6" fmla="*/ 7166396 w 8636588"/>
              <a:gd name="connsiteY6" fmla="*/ 852061 h 1339852"/>
              <a:gd name="connsiteX7" fmla="*/ 7202350 w 8636588"/>
              <a:gd name="connsiteY7" fmla="*/ 860988 h 1339852"/>
              <a:gd name="connsiteX8" fmla="*/ 7268660 w 8636588"/>
              <a:gd name="connsiteY8" fmla="*/ 872733 h 1339852"/>
              <a:gd name="connsiteX9" fmla="*/ 7352783 w 8636588"/>
              <a:gd name="connsiteY9" fmla="*/ 895486 h 1339852"/>
              <a:gd name="connsiteX10" fmla="*/ 7398282 w 8636588"/>
              <a:gd name="connsiteY10" fmla="*/ 934170 h 1339852"/>
              <a:gd name="connsiteX11" fmla="*/ 7406141 w 8636588"/>
              <a:gd name="connsiteY11" fmla="*/ 932200 h 1339852"/>
              <a:gd name="connsiteX12" fmla="*/ 7445235 w 8636588"/>
              <a:gd name="connsiteY12" fmla="*/ 948114 h 1339852"/>
              <a:gd name="connsiteX13" fmla="*/ 7562935 w 8636588"/>
              <a:gd name="connsiteY13" fmla="*/ 1030436 h 1339852"/>
              <a:gd name="connsiteX14" fmla="*/ 7639863 w 8636588"/>
              <a:gd name="connsiteY14" fmla="*/ 1060803 h 1339852"/>
              <a:gd name="connsiteX15" fmla="*/ 7670271 w 8636588"/>
              <a:gd name="connsiteY15" fmla="*/ 1067293 h 1339852"/>
              <a:gd name="connsiteX16" fmla="*/ 7721021 w 8636588"/>
              <a:gd name="connsiteY16" fmla="*/ 1078437 h 1339852"/>
              <a:gd name="connsiteX17" fmla="*/ 7805277 w 8636588"/>
              <a:gd name="connsiteY17" fmla="*/ 1106496 h 1339852"/>
              <a:gd name="connsiteX18" fmla="*/ 7850641 w 8636588"/>
              <a:gd name="connsiteY18" fmla="*/ 1116506 h 1339852"/>
              <a:gd name="connsiteX19" fmla="*/ 7920539 w 8636588"/>
              <a:gd name="connsiteY19" fmla="*/ 1130194 h 1339852"/>
              <a:gd name="connsiteX20" fmla="*/ 7929511 w 8636588"/>
              <a:gd name="connsiteY20" fmla="*/ 1136290 h 1339852"/>
              <a:gd name="connsiteX21" fmla="*/ 7944674 w 8636588"/>
              <a:gd name="connsiteY21" fmla="*/ 1126840 h 1339852"/>
              <a:gd name="connsiteX22" fmla="*/ 7972563 w 8636588"/>
              <a:gd name="connsiteY22" fmla="*/ 1125943 h 1339852"/>
              <a:gd name="connsiteX23" fmla="*/ 8088480 w 8636588"/>
              <a:gd name="connsiteY23" fmla="*/ 1146931 h 1339852"/>
              <a:gd name="connsiteX24" fmla="*/ 8109620 w 8636588"/>
              <a:gd name="connsiteY24" fmla="*/ 1147047 h 1339852"/>
              <a:gd name="connsiteX25" fmla="*/ 8133494 w 8636588"/>
              <a:gd name="connsiteY25" fmla="*/ 1157984 h 1339852"/>
              <a:gd name="connsiteX26" fmla="*/ 8184675 w 8636588"/>
              <a:gd name="connsiteY26" fmla="*/ 1176567 h 1339852"/>
              <a:gd name="connsiteX27" fmla="*/ 8216356 w 8636588"/>
              <a:gd name="connsiteY27" fmla="*/ 1195534 h 1339852"/>
              <a:gd name="connsiteX28" fmla="*/ 8226654 w 8636588"/>
              <a:gd name="connsiteY28" fmla="*/ 1190628 h 1339852"/>
              <a:gd name="connsiteX29" fmla="*/ 8248439 w 8636588"/>
              <a:gd name="connsiteY29" fmla="*/ 1191507 h 1339852"/>
              <a:gd name="connsiteX30" fmla="*/ 8336092 w 8636588"/>
              <a:gd name="connsiteY30" fmla="*/ 1213416 h 1339852"/>
              <a:gd name="connsiteX31" fmla="*/ 8352510 w 8636588"/>
              <a:gd name="connsiteY31" fmla="*/ 1214672 h 1339852"/>
              <a:gd name="connsiteX32" fmla="*/ 8369793 w 8636588"/>
              <a:gd name="connsiteY32" fmla="*/ 1224071 h 1339852"/>
              <a:gd name="connsiteX33" fmla="*/ 8438518 w 8636588"/>
              <a:gd name="connsiteY33" fmla="*/ 1262506 h 1339852"/>
              <a:gd name="connsiteX34" fmla="*/ 8470408 w 8636588"/>
              <a:gd name="connsiteY34" fmla="*/ 1280208 h 1339852"/>
              <a:gd name="connsiteX35" fmla="*/ 8471039 w 8636588"/>
              <a:gd name="connsiteY35" fmla="*/ 1284644 h 1339852"/>
              <a:gd name="connsiteX36" fmla="*/ 8480127 w 8636588"/>
              <a:gd name="connsiteY36" fmla="*/ 1281838 h 1339852"/>
              <a:gd name="connsiteX37" fmla="*/ 8503670 w 8636588"/>
              <a:gd name="connsiteY37" fmla="*/ 1292338 h 1339852"/>
              <a:gd name="connsiteX38" fmla="*/ 8511302 w 8636588"/>
              <a:gd name="connsiteY38" fmla="*/ 1301366 h 1339852"/>
              <a:gd name="connsiteX39" fmla="*/ 8527938 w 8636588"/>
              <a:gd name="connsiteY39" fmla="*/ 1306213 h 1339852"/>
              <a:gd name="connsiteX40" fmla="*/ 8612455 w 8636588"/>
              <a:gd name="connsiteY40" fmla="*/ 1337338 h 1339852"/>
              <a:gd name="connsiteX41" fmla="*/ 8634346 w 8636588"/>
              <a:gd name="connsiteY41" fmla="*/ 1337326 h 1339852"/>
              <a:gd name="connsiteX42" fmla="*/ 8636588 w 8636588"/>
              <a:gd name="connsiteY42" fmla="*/ 1339852 h 1339852"/>
              <a:gd name="connsiteX43" fmla="*/ 0 w 8636588"/>
              <a:gd name="connsiteY43" fmla="*/ 1339852 h 1339852"/>
              <a:gd name="connsiteX44" fmla="*/ 0 w 8636588"/>
              <a:gd name="connsiteY44" fmla="*/ 161152 h 1339852"/>
              <a:gd name="connsiteX45" fmla="*/ 78852 w 8636588"/>
              <a:gd name="connsiteY45" fmla="*/ 145223 h 1339852"/>
              <a:gd name="connsiteX46" fmla="*/ 175829 w 8636588"/>
              <a:gd name="connsiteY46" fmla="*/ 128310 h 1339852"/>
              <a:gd name="connsiteX47" fmla="*/ 272592 w 8636588"/>
              <a:gd name="connsiteY47" fmla="*/ 108016 h 1339852"/>
              <a:gd name="connsiteX48" fmla="*/ 317694 w 8636588"/>
              <a:gd name="connsiteY48" fmla="*/ 79287 h 1339852"/>
              <a:gd name="connsiteX49" fmla="*/ 323225 w 8636588"/>
              <a:gd name="connsiteY49" fmla="*/ 78079 h 1339852"/>
              <a:gd name="connsiteX50" fmla="*/ 338102 w 8636588"/>
              <a:gd name="connsiteY50" fmla="*/ 79555 h 1339852"/>
              <a:gd name="connsiteX51" fmla="*/ 343659 w 8636588"/>
              <a:gd name="connsiteY51" fmla="*/ 80896 h 1339852"/>
              <a:gd name="connsiteX52" fmla="*/ 351870 w 8636588"/>
              <a:gd name="connsiteY52" fmla="*/ 81185 h 1339852"/>
              <a:gd name="connsiteX53" fmla="*/ 352085 w 8636588"/>
              <a:gd name="connsiteY53" fmla="*/ 80941 h 1339852"/>
              <a:gd name="connsiteX54" fmla="*/ 397120 w 8636588"/>
              <a:gd name="connsiteY54" fmla="*/ 88588 h 1339852"/>
              <a:gd name="connsiteX55" fmla="*/ 447963 w 8636588"/>
              <a:gd name="connsiteY55" fmla="*/ 66598 h 1339852"/>
              <a:gd name="connsiteX56" fmla="*/ 468719 w 8636588"/>
              <a:gd name="connsiteY56" fmla="*/ 63238 h 1339852"/>
              <a:gd name="connsiteX57" fmla="*/ 479867 w 8636588"/>
              <a:gd name="connsiteY57" fmla="*/ 60106 h 1339852"/>
              <a:gd name="connsiteX58" fmla="*/ 516417 w 8636588"/>
              <a:gd name="connsiteY58" fmla="*/ 65774 h 1339852"/>
              <a:gd name="connsiteX59" fmla="*/ 521270 w 8636588"/>
              <a:gd name="connsiteY59" fmla="*/ 64652 h 1339852"/>
              <a:gd name="connsiteX60" fmla="*/ 544492 w 8636588"/>
              <a:gd name="connsiteY60" fmla="*/ 71615 h 1339852"/>
              <a:gd name="connsiteX61" fmla="*/ 577701 w 8636588"/>
              <a:gd name="connsiteY61" fmla="*/ 79141 h 1339852"/>
              <a:gd name="connsiteX62" fmla="*/ 579807 w 8636588"/>
              <a:gd name="connsiteY62" fmla="*/ 78284 h 1339852"/>
              <a:gd name="connsiteX63" fmla="*/ 594359 w 8636588"/>
              <a:gd name="connsiteY63" fmla="*/ 83780 h 1339852"/>
              <a:gd name="connsiteX64" fmla="*/ 660563 w 8636588"/>
              <a:gd name="connsiteY64" fmla="*/ 88317 h 1339852"/>
              <a:gd name="connsiteX65" fmla="*/ 759047 w 8636588"/>
              <a:gd name="connsiteY65" fmla="*/ 93784 h 1339852"/>
              <a:gd name="connsiteX66" fmla="*/ 797373 w 8636588"/>
              <a:gd name="connsiteY66" fmla="*/ 89396 h 1339852"/>
              <a:gd name="connsiteX67" fmla="*/ 800100 w 8636588"/>
              <a:gd name="connsiteY67" fmla="*/ 89924 h 1339852"/>
              <a:gd name="connsiteX68" fmla="*/ 800100 w 8636588"/>
              <a:gd name="connsiteY68" fmla="*/ 0 h 1339852"/>
              <a:gd name="connsiteX0" fmla="*/ 800100 w 8636588"/>
              <a:gd name="connsiteY0" fmla="*/ 0 h 1339852"/>
              <a:gd name="connsiteX1" fmla="*/ 6998152 w 8636588"/>
              <a:gd name="connsiteY1" fmla="*/ 792163 h 1339852"/>
              <a:gd name="connsiteX2" fmla="*/ 7024494 w 8636588"/>
              <a:gd name="connsiteY2" fmla="*/ 799059 h 1339852"/>
              <a:gd name="connsiteX3" fmla="*/ 7076136 w 8636588"/>
              <a:gd name="connsiteY3" fmla="*/ 824264 h 1339852"/>
              <a:gd name="connsiteX4" fmla="*/ 7138872 w 8636588"/>
              <a:gd name="connsiteY4" fmla="*/ 848161 h 1339852"/>
              <a:gd name="connsiteX5" fmla="*/ 7166396 w 8636588"/>
              <a:gd name="connsiteY5" fmla="*/ 852061 h 1339852"/>
              <a:gd name="connsiteX6" fmla="*/ 7202350 w 8636588"/>
              <a:gd name="connsiteY6" fmla="*/ 860988 h 1339852"/>
              <a:gd name="connsiteX7" fmla="*/ 7268660 w 8636588"/>
              <a:gd name="connsiteY7" fmla="*/ 872733 h 1339852"/>
              <a:gd name="connsiteX8" fmla="*/ 7352783 w 8636588"/>
              <a:gd name="connsiteY8" fmla="*/ 895486 h 1339852"/>
              <a:gd name="connsiteX9" fmla="*/ 7398282 w 8636588"/>
              <a:gd name="connsiteY9" fmla="*/ 934170 h 1339852"/>
              <a:gd name="connsiteX10" fmla="*/ 7406141 w 8636588"/>
              <a:gd name="connsiteY10" fmla="*/ 932200 h 1339852"/>
              <a:gd name="connsiteX11" fmla="*/ 7445235 w 8636588"/>
              <a:gd name="connsiteY11" fmla="*/ 948114 h 1339852"/>
              <a:gd name="connsiteX12" fmla="*/ 7562935 w 8636588"/>
              <a:gd name="connsiteY12" fmla="*/ 1030436 h 1339852"/>
              <a:gd name="connsiteX13" fmla="*/ 7639863 w 8636588"/>
              <a:gd name="connsiteY13" fmla="*/ 1060803 h 1339852"/>
              <a:gd name="connsiteX14" fmla="*/ 7670271 w 8636588"/>
              <a:gd name="connsiteY14" fmla="*/ 1067293 h 1339852"/>
              <a:gd name="connsiteX15" fmla="*/ 7721021 w 8636588"/>
              <a:gd name="connsiteY15" fmla="*/ 1078437 h 1339852"/>
              <a:gd name="connsiteX16" fmla="*/ 7805277 w 8636588"/>
              <a:gd name="connsiteY16" fmla="*/ 1106496 h 1339852"/>
              <a:gd name="connsiteX17" fmla="*/ 7850641 w 8636588"/>
              <a:gd name="connsiteY17" fmla="*/ 1116506 h 1339852"/>
              <a:gd name="connsiteX18" fmla="*/ 7920539 w 8636588"/>
              <a:gd name="connsiteY18" fmla="*/ 1130194 h 1339852"/>
              <a:gd name="connsiteX19" fmla="*/ 7929511 w 8636588"/>
              <a:gd name="connsiteY19" fmla="*/ 1136290 h 1339852"/>
              <a:gd name="connsiteX20" fmla="*/ 7944674 w 8636588"/>
              <a:gd name="connsiteY20" fmla="*/ 1126840 h 1339852"/>
              <a:gd name="connsiteX21" fmla="*/ 7972563 w 8636588"/>
              <a:gd name="connsiteY21" fmla="*/ 1125943 h 1339852"/>
              <a:gd name="connsiteX22" fmla="*/ 8088480 w 8636588"/>
              <a:gd name="connsiteY22" fmla="*/ 1146931 h 1339852"/>
              <a:gd name="connsiteX23" fmla="*/ 8109620 w 8636588"/>
              <a:gd name="connsiteY23" fmla="*/ 1147047 h 1339852"/>
              <a:gd name="connsiteX24" fmla="*/ 8133494 w 8636588"/>
              <a:gd name="connsiteY24" fmla="*/ 1157984 h 1339852"/>
              <a:gd name="connsiteX25" fmla="*/ 8184675 w 8636588"/>
              <a:gd name="connsiteY25" fmla="*/ 1176567 h 1339852"/>
              <a:gd name="connsiteX26" fmla="*/ 8216356 w 8636588"/>
              <a:gd name="connsiteY26" fmla="*/ 1195534 h 1339852"/>
              <a:gd name="connsiteX27" fmla="*/ 8226654 w 8636588"/>
              <a:gd name="connsiteY27" fmla="*/ 1190628 h 1339852"/>
              <a:gd name="connsiteX28" fmla="*/ 8248439 w 8636588"/>
              <a:gd name="connsiteY28" fmla="*/ 1191507 h 1339852"/>
              <a:gd name="connsiteX29" fmla="*/ 8336092 w 8636588"/>
              <a:gd name="connsiteY29" fmla="*/ 1213416 h 1339852"/>
              <a:gd name="connsiteX30" fmla="*/ 8352510 w 8636588"/>
              <a:gd name="connsiteY30" fmla="*/ 1214672 h 1339852"/>
              <a:gd name="connsiteX31" fmla="*/ 8369793 w 8636588"/>
              <a:gd name="connsiteY31" fmla="*/ 1224071 h 1339852"/>
              <a:gd name="connsiteX32" fmla="*/ 8438518 w 8636588"/>
              <a:gd name="connsiteY32" fmla="*/ 1262506 h 1339852"/>
              <a:gd name="connsiteX33" fmla="*/ 8470408 w 8636588"/>
              <a:gd name="connsiteY33" fmla="*/ 1280208 h 1339852"/>
              <a:gd name="connsiteX34" fmla="*/ 8471039 w 8636588"/>
              <a:gd name="connsiteY34" fmla="*/ 1284644 h 1339852"/>
              <a:gd name="connsiteX35" fmla="*/ 8480127 w 8636588"/>
              <a:gd name="connsiteY35" fmla="*/ 1281838 h 1339852"/>
              <a:gd name="connsiteX36" fmla="*/ 8503670 w 8636588"/>
              <a:gd name="connsiteY36" fmla="*/ 1292338 h 1339852"/>
              <a:gd name="connsiteX37" fmla="*/ 8511302 w 8636588"/>
              <a:gd name="connsiteY37" fmla="*/ 1301366 h 1339852"/>
              <a:gd name="connsiteX38" fmla="*/ 8527938 w 8636588"/>
              <a:gd name="connsiteY38" fmla="*/ 1306213 h 1339852"/>
              <a:gd name="connsiteX39" fmla="*/ 8612455 w 8636588"/>
              <a:gd name="connsiteY39" fmla="*/ 1337338 h 1339852"/>
              <a:gd name="connsiteX40" fmla="*/ 8634346 w 8636588"/>
              <a:gd name="connsiteY40" fmla="*/ 1337326 h 1339852"/>
              <a:gd name="connsiteX41" fmla="*/ 8636588 w 8636588"/>
              <a:gd name="connsiteY41" fmla="*/ 1339852 h 1339852"/>
              <a:gd name="connsiteX42" fmla="*/ 0 w 8636588"/>
              <a:gd name="connsiteY42" fmla="*/ 1339852 h 1339852"/>
              <a:gd name="connsiteX43" fmla="*/ 0 w 8636588"/>
              <a:gd name="connsiteY43" fmla="*/ 161152 h 1339852"/>
              <a:gd name="connsiteX44" fmla="*/ 78852 w 8636588"/>
              <a:gd name="connsiteY44" fmla="*/ 145223 h 1339852"/>
              <a:gd name="connsiteX45" fmla="*/ 175829 w 8636588"/>
              <a:gd name="connsiteY45" fmla="*/ 128310 h 1339852"/>
              <a:gd name="connsiteX46" fmla="*/ 272592 w 8636588"/>
              <a:gd name="connsiteY46" fmla="*/ 108016 h 1339852"/>
              <a:gd name="connsiteX47" fmla="*/ 317694 w 8636588"/>
              <a:gd name="connsiteY47" fmla="*/ 79287 h 1339852"/>
              <a:gd name="connsiteX48" fmla="*/ 323225 w 8636588"/>
              <a:gd name="connsiteY48" fmla="*/ 78079 h 1339852"/>
              <a:gd name="connsiteX49" fmla="*/ 338102 w 8636588"/>
              <a:gd name="connsiteY49" fmla="*/ 79555 h 1339852"/>
              <a:gd name="connsiteX50" fmla="*/ 343659 w 8636588"/>
              <a:gd name="connsiteY50" fmla="*/ 80896 h 1339852"/>
              <a:gd name="connsiteX51" fmla="*/ 351870 w 8636588"/>
              <a:gd name="connsiteY51" fmla="*/ 81185 h 1339852"/>
              <a:gd name="connsiteX52" fmla="*/ 352085 w 8636588"/>
              <a:gd name="connsiteY52" fmla="*/ 80941 h 1339852"/>
              <a:gd name="connsiteX53" fmla="*/ 397120 w 8636588"/>
              <a:gd name="connsiteY53" fmla="*/ 88588 h 1339852"/>
              <a:gd name="connsiteX54" fmla="*/ 447963 w 8636588"/>
              <a:gd name="connsiteY54" fmla="*/ 66598 h 1339852"/>
              <a:gd name="connsiteX55" fmla="*/ 468719 w 8636588"/>
              <a:gd name="connsiteY55" fmla="*/ 63238 h 1339852"/>
              <a:gd name="connsiteX56" fmla="*/ 479867 w 8636588"/>
              <a:gd name="connsiteY56" fmla="*/ 60106 h 1339852"/>
              <a:gd name="connsiteX57" fmla="*/ 516417 w 8636588"/>
              <a:gd name="connsiteY57" fmla="*/ 65774 h 1339852"/>
              <a:gd name="connsiteX58" fmla="*/ 521270 w 8636588"/>
              <a:gd name="connsiteY58" fmla="*/ 64652 h 1339852"/>
              <a:gd name="connsiteX59" fmla="*/ 544492 w 8636588"/>
              <a:gd name="connsiteY59" fmla="*/ 71615 h 1339852"/>
              <a:gd name="connsiteX60" fmla="*/ 577701 w 8636588"/>
              <a:gd name="connsiteY60" fmla="*/ 79141 h 1339852"/>
              <a:gd name="connsiteX61" fmla="*/ 579807 w 8636588"/>
              <a:gd name="connsiteY61" fmla="*/ 78284 h 1339852"/>
              <a:gd name="connsiteX62" fmla="*/ 594359 w 8636588"/>
              <a:gd name="connsiteY62" fmla="*/ 83780 h 1339852"/>
              <a:gd name="connsiteX63" fmla="*/ 660563 w 8636588"/>
              <a:gd name="connsiteY63" fmla="*/ 88317 h 1339852"/>
              <a:gd name="connsiteX64" fmla="*/ 759047 w 8636588"/>
              <a:gd name="connsiteY64" fmla="*/ 93784 h 1339852"/>
              <a:gd name="connsiteX65" fmla="*/ 797373 w 8636588"/>
              <a:gd name="connsiteY65" fmla="*/ 89396 h 1339852"/>
              <a:gd name="connsiteX66" fmla="*/ 800100 w 8636588"/>
              <a:gd name="connsiteY66" fmla="*/ 89924 h 1339852"/>
              <a:gd name="connsiteX67" fmla="*/ 800100 w 8636588"/>
              <a:gd name="connsiteY67" fmla="*/ 0 h 1339852"/>
              <a:gd name="connsiteX0" fmla="*/ 800100 w 8636588"/>
              <a:gd name="connsiteY0" fmla="*/ 29818 h 1279746"/>
              <a:gd name="connsiteX1" fmla="*/ 6998152 w 8636588"/>
              <a:gd name="connsiteY1" fmla="*/ 732057 h 1279746"/>
              <a:gd name="connsiteX2" fmla="*/ 7024494 w 8636588"/>
              <a:gd name="connsiteY2" fmla="*/ 738953 h 1279746"/>
              <a:gd name="connsiteX3" fmla="*/ 7076136 w 8636588"/>
              <a:gd name="connsiteY3" fmla="*/ 764158 h 1279746"/>
              <a:gd name="connsiteX4" fmla="*/ 7138872 w 8636588"/>
              <a:gd name="connsiteY4" fmla="*/ 788055 h 1279746"/>
              <a:gd name="connsiteX5" fmla="*/ 7166396 w 8636588"/>
              <a:gd name="connsiteY5" fmla="*/ 791955 h 1279746"/>
              <a:gd name="connsiteX6" fmla="*/ 7202350 w 8636588"/>
              <a:gd name="connsiteY6" fmla="*/ 800882 h 1279746"/>
              <a:gd name="connsiteX7" fmla="*/ 7268660 w 8636588"/>
              <a:gd name="connsiteY7" fmla="*/ 812627 h 1279746"/>
              <a:gd name="connsiteX8" fmla="*/ 7352783 w 8636588"/>
              <a:gd name="connsiteY8" fmla="*/ 835380 h 1279746"/>
              <a:gd name="connsiteX9" fmla="*/ 7398282 w 8636588"/>
              <a:gd name="connsiteY9" fmla="*/ 874064 h 1279746"/>
              <a:gd name="connsiteX10" fmla="*/ 7406141 w 8636588"/>
              <a:gd name="connsiteY10" fmla="*/ 872094 h 1279746"/>
              <a:gd name="connsiteX11" fmla="*/ 7445235 w 8636588"/>
              <a:gd name="connsiteY11" fmla="*/ 888008 h 1279746"/>
              <a:gd name="connsiteX12" fmla="*/ 7562935 w 8636588"/>
              <a:gd name="connsiteY12" fmla="*/ 970330 h 1279746"/>
              <a:gd name="connsiteX13" fmla="*/ 7639863 w 8636588"/>
              <a:gd name="connsiteY13" fmla="*/ 1000697 h 1279746"/>
              <a:gd name="connsiteX14" fmla="*/ 7670271 w 8636588"/>
              <a:gd name="connsiteY14" fmla="*/ 1007187 h 1279746"/>
              <a:gd name="connsiteX15" fmla="*/ 7721021 w 8636588"/>
              <a:gd name="connsiteY15" fmla="*/ 1018331 h 1279746"/>
              <a:gd name="connsiteX16" fmla="*/ 7805277 w 8636588"/>
              <a:gd name="connsiteY16" fmla="*/ 1046390 h 1279746"/>
              <a:gd name="connsiteX17" fmla="*/ 7850641 w 8636588"/>
              <a:gd name="connsiteY17" fmla="*/ 1056400 h 1279746"/>
              <a:gd name="connsiteX18" fmla="*/ 7920539 w 8636588"/>
              <a:gd name="connsiteY18" fmla="*/ 1070088 h 1279746"/>
              <a:gd name="connsiteX19" fmla="*/ 7929511 w 8636588"/>
              <a:gd name="connsiteY19" fmla="*/ 1076184 h 1279746"/>
              <a:gd name="connsiteX20" fmla="*/ 7944674 w 8636588"/>
              <a:gd name="connsiteY20" fmla="*/ 1066734 h 1279746"/>
              <a:gd name="connsiteX21" fmla="*/ 7972563 w 8636588"/>
              <a:gd name="connsiteY21" fmla="*/ 1065837 h 1279746"/>
              <a:gd name="connsiteX22" fmla="*/ 8088480 w 8636588"/>
              <a:gd name="connsiteY22" fmla="*/ 1086825 h 1279746"/>
              <a:gd name="connsiteX23" fmla="*/ 8109620 w 8636588"/>
              <a:gd name="connsiteY23" fmla="*/ 1086941 h 1279746"/>
              <a:gd name="connsiteX24" fmla="*/ 8133494 w 8636588"/>
              <a:gd name="connsiteY24" fmla="*/ 1097878 h 1279746"/>
              <a:gd name="connsiteX25" fmla="*/ 8184675 w 8636588"/>
              <a:gd name="connsiteY25" fmla="*/ 1116461 h 1279746"/>
              <a:gd name="connsiteX26" fmla="*/ 8216356 w 8636588"/>
              <a:gd name="connsiteY26" fmla="*/ 1135428 h 1279746"/>
              <a:gd name="connsiteX27" fmla="*/ 8226654 w 8636588"/>
              <a:gd name="connsiteY27" fmla="*/ 1130522 h 1279746"/>
              <a:gd name="connsiteX28" fmla="*/ 8248439 w 8636588"/>
              <a:gd name="connsiteY28" fmla="*/ 1131401 h 1279746"/>
              <a:gd name="connsiteX29" fmla="*/ 8336092 w 8636588"/>
              <a:gd name="connsiteY29" fmla="*/ 1153310 h 1279746"/>
              <a:gd name="connsiteX30" fmla="*/ 8352510 w 8636588"/>
              <a:gd name="connsiteY30" fmla="*/ 1154566 h 1279746"/>
              <a:gd name="connsiteX31" fmla="*/ 8369793 w 8636588"/>
              <a:gd name="connsiteY31" fmla="*/ 1163965 h 1279746"/>
              <a:gd name="connsiteX32" fmla="*/ 8438518 w 8636588"/>
              <a:gd name="connsiteY32" fmla="*/ 1202400 h 1279746"/>
              <a:gd name="connsiteX33" fmla="*/ 8470408 w 8636588"/>
              <a:gd name="connsiteY33" fmla="*/ 1220102 h 1279746"/>
              <a:gd name="connsiteX34" fmla="*/ 8471039 w 8636588"/>
              <a:gd name="connsiteY34" fmla="*/ 1224538 h 1279746"/>
              <a:gd name="connsiteX35" fmla="*/ 8480127 w 8636588"/>
              <a:gd name="connsiteY35" fmla="*/ 1221732 h 1279746"/>
              <a:gd name="connsiteX36" fmla="*/ 8503670 w 8636588"/>
              <a:gd name="connsiteY36" fmla="*/ 1232232 h 1279746"/>
              <a:gd name="connsiteX37" fmla="*/ 8511302 w 8636588"/>
              <a:gd name="connsiteY37" fmla="*/ 1241260 h 1279746"/>
              <a:gd name="connsiteX38" fmla="*/ 8527938 w 8636588"/>
              <a:gd name="connsiteY38" fmla="*/ 1246107 h 1279746"/>
              <a:gd name="connsiteX39" fmla="*/ 8612455 w 8636588"/>
              <a:gd name="connsiteY39" fmla="*/ 1277232 h 1279746"/>
              <a:gd name="connsiteX40" fmla="*/ 8634346 w 8636588"/>
              <a:gd name="connsiteY40" fmla="*/ 1277220 h 1279746"/>
              <a:gd name="connsiteX41" fmla="*/ 8636588 w 8636588"/>
              <a:gd name="connsiteY41" fmla="*/ 1279746 h 1279746"/>
              <a:gd name="connsiteX42" fmla="*/ 0 w 8636588"/>
              <a:gd name="connsiteY42" fmla="*/ 1279746 h 1279746"/>
              <a:gd name="connsiteX43" fmla="*/ 0 w 8636588"/>
              <a:gd name="connsiteY43" fmla="*/ 101046 h 1279746"/>
              <a:gd name="connsiteX44" fmla="*/ 78852 w 8636588"/>
              <a:gd name="connsiteY44" fmla="*/ 85117 h 1279746"/>
              <a:gd name="connsiteX45" fmla="*/ 175829 w 8636588"/>
              <a:gd name="connsiteY45" fmla="*/ 68204 h 1279746"/>
              <a:gd name="connsiteX46" fmla="*/ 272592 w 8636588"/>
              <a:gd name="connsiteY46" fmla="*/ 47910 h 1279746"/>
              <a:gd name="connsiteX47" fmla="*/ 317694 w 8636588"/>
              <a:gd name="connsiteY47" fmla="*/ 19181 h 1279746"/>
              <a:gd name="connsiteX48" fmla="*/ 323225 w 8636588"/>
              <a:gd name="connsiteY48" fmla="*/ 17973 h 1279746"/>
              <a:gd name="connsiteX49" fmla="*/ 338102 w 8636588"/>
              <a:gd name="connsiteY49" fmla="*/ 19449 h 1279746"/>
              <a:gd name="connsiteX50" fmla="*/ 343659 w 8636588"/>
              <a:gd name="connsiteY50" fmla="*/ 20790 h 1279746"/>
              <a:gd name="connsiteX51" fmla="*/ 351870 w 8636588"/>
              <a:gd name="connsiteY51" fmla="*/ 21079 h 1279746"/>
              <a:gd name="connsiteX52" fmla="*/ 352085 w 8636588"/>
              <a:gd name="connsiteY52" fmla="*/ 20835 h 1279746"/>
              <a:gd name="connsiteX53" fmla="*/ 397120 w 8636588"/>
              <a:gd name="connsiteY53" fmla="*/ 28482 h 1279746"/>
              <a:gd name="connsiteX54" fmla="*/ 447963 w 8636588"/>
              <a:gd name="connsiteY54" fmla="*/ 6492 h 1279746"/>
              <a:gd name="connsiteX55" fmla="*/ 468719 w 8636588"/>
              <a:gd name="connsiteY55" fmla="*/ 3132 h 1279746"/>
              <a:gd name="connsiteX56" fmla="*/ 479867 w 8636588"/>
              <a:gd name="connsiteY56" fmla="*/ 0 h 1279746"/>
              <a:gd name="connsiteX57" fmla="*/ 516417 w 8636588"/>
              <a:gd name="connsiteY57" fmla="*/ 5668 h 1279746"/>
              <a:gd name="connsiteX58" fmla="*/ 521270 w 8636588"/>
              <a:gd name="connsiteY58" fmla="*/ 4546 h 1279746"/>
              <a:gd name="connsiteX59" fmla="*/ 544492 w 8636588"/>
              <a:gd name="connsiteY59" fmla="*/ 11509 h 1279746"/>
              <a:gd name="connsiteX60" fmla="*/ 577701 w 8636588"/>
              <a:gd name="connsiteY60" fmla="*/ 19035 h 1279746"/>
              <a:gd name="connsiteX61" fmla="*/ 579807 w 8636588"/>
              <a:gd name="connsiteY61" fmla="*/ 18178 h 1279746"/>
              <a:gd name="connsiteX62" fmla="*/ 594359 w 8636588"/>
              <a:gd name="connsiteY62" fmla="*/ 23674 h 1279746"/>
              <a:gd name="connsiteX63" fmla="*/ 660563 w 8636588"/>
              <a:gd name="connsiteY63" fmla="*/ 28211 h 1279746"/>
              <a:gd name="connsiteX64" fmla="*/ 759047 w 8636588"/>
              <a:gd name="connsiteY64" fmla="*/ 33678 h 1279746"/>
              <a:gd name="connsiteX65" fmla="*/ 797373 w 8636588"/>
              <a:gd name="connsiteY65" fmla="*/ 29290 h 1279746"/>
              <a:gd name="connsiteX66" fmla="*/ 800100 w 8636588"/>
              <a:gd name="connsiteY66" fmla="*/ 29818 h 127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636588" h="1279746">
                <a:moveTo>
                  <a:pt x="800100" y="29818"/>
                </a:moveTo>
                <a:lnTo>
                  <a:pt x="6998152" y="732057"/>
                </a:lnTo>
                <a:lnTo>
                  <a:pt x="7024494" y="738953"/>
                </a:lnTo>
                <a:cubicBezTo>
                  <a:pt x="7044969" y="743738"/>
                  <a:pt x="7065836" y="749348"/>
                  <a:pt x="7076136" y="764158"/>
                </a:cubicBezTo>
                <a:cubicBezTo>
                  <a:pt x="7085452" y="773325"/>
                  <a:pt x="7124928" y="791125"/>
                  <a:pt x="7138872" y="788055"/>
                </a:cubicBezTo>
                <a:cubicBezTo>
                  <a:pt x="7148437" y="790441"/>
                  <a:pt x="7155618" y="797179"/>
                  <a:pt x="7166396" y="791955"/>
                </a:cubicBezTo>
                <a:cubicBezTo>
                  <a:pt x="7181055" y="786452"/>
                  <a:pt x="7196438" y="812681"/>
                  <a:pt x="7202350" y="800882"/>
                </a:cubicBezTo>
                <a:cubicBezTo>
                  <a:pt x="7213598" y="819183"/>
                  <a:pt x="7247325" y="809066"/>
                  <a:pt x="7268660" y="812627"/>
                </a:cubicBezTo>
                <a:cubicBezTo>
                  <a:pt x="7275692" y="828860"/>
                  <a:pt x="7313523" y="820328"/>
                  <a:pt x="7352783" y="835380"/>
                </a:cubicBezTo>
                <a:cubicBezTo>
                  <a:pt x="7360014" y="853731"/>
                  <a:pt x="7379362" y="845376"/>
                  <a:pt x="7398282" y="874064"/>
                </a:cubicBezTo>
                <a:cubicBezTo>
                  <a:pt x="7400702" y="873151"/>
                  <a:pt x="7403349" y="872487"/>
                  <a:pt x="7406141" y="872094"/>
                </a:cubicBezTo>
                <a:cubicBezTo>
                  <a:pt x="7422361" y="869808"/>
                  <a:pt x="7439864" y="876934"/>
                  <a:pt x="7445235" y="888008"/>
                </a:cubicBezTo>
                <a:cubicBezTo>
                  <a:pt x="7478472" y="929804"/>
                  <a:pt x="7524045" y="948089"/>
                  <a:pt x="7562935" y="970330"/>
                </a:cubicBezTo>
                <a:cubicBezTo>
                  <a:pt x="7608715" y="993145"/>
                  <a:pt x="7595428" y="955508"/>
                  <a:pt x="7639863" y="1000697"/>
                </a:cubicBezTo>
                <a:cubicBezTo>
                  <a:pt x="7652653" y="995000"/>
                  <a:pt x="7660535" y="997789"/>
                  <a:pt x="7670271" y="1007187"/>
                </a:cubicBezTo>
                <a:cubicBezTo>
                  <a:pt x="7692990" y="1017645"/>
                  <a:pt x="7707136" y="995737"/>
                  <a:pt x="7721021" y="1018331"/>
                </a:cubicBezTo>
                <a:cubicBezTo>
                  <a:pt x="7743522" y="1024865"/>
                  <a:pt x="7783674" y="1040045"/>
                  <a:pt x="7805277" y="1046390"/>
                </a:cubicBezTo>
                <a:cubicBezTo>
                  <a:pt x="7828826" y="1054902"/>
                  <a:pt x="7813097" y="1075734"/>
                  <a:pt x="7850641" y="1056400"/>
                </a:cubicBezTo>
                <a:cubicBezTo>
                  <a:pt x="7869705" y="1072740"/>
                  <a:pt x="7883315" y="1062687"/>
                  <a:pt x="7920539" y="1070088"/>
                </a:cubicBezTo>
                <a:lnTo>
                  <a:pt x="7929511" y="1076184"/>
                </a:lnTo>
                <a:lnTo>
                  <a:pt x="7944674" y="1066734"/>
                </a:lnTo>
                <a:cubicBezTo>
                  <a:pt x="7952708" y="1063319"/>
                  <a:pt x="7961723" y="1062041"/>
                  <a:pt x="7972563" y="1065837"/>
                </a:cubicBezTo>
                <a:cubicBezTo>
                  <a:pt x="8032580" y="1110620"/>
                  <a:pt x="7981355" y="1045198"/>
                  <a:pt x="8088480" y="1086825"/>
                </a:cubicBezTo>
                <a:cubicBezTo>
                  <a:pt x="8092766" y="1092569"/>
                  <a:pt x="8108313" y="1092657"/>
                  <a:pt x="8109620" y="1086941"/>
                </a:cubicBezTo>
                <a:cubicBezTo>
                  <a:pt x="8115838" y="1090688"/>
                  <a:pt x="8127499" y="1105874"/>
                  <a:pt x="8133494" y="1097878"/>
                </a:cubicBezTo>
                <a:cubicBezTo>
                  <a:pt x="8151490" y="1102658"/>
                  <a:pt x="8168684" y="1108913"/>
                  <a:pt x="8184675" y="1116461"/>
                </a:cubicBezTo>
                <a:lnTo>
                  <a:pt x="8216356" y="1135428"/>
                </a:lnTo>
                <a:lnTo>
                  <a:pt x="8226654" y="1130522"/>
                </a:lnTo>
                <a:cubicBezTo>
                  <a:pt x="8233297" y="1128443"/>
                  <a:pt x="8240455" y="1127997"/>
                  <a:pt x="8248439" y="1131401"/>
                </a:cubicBezTo>
                <a:cubicBezTo>
                  <a:pt x="8289862" y="1167798"/>
                  <a:pt x="8257682" y="1116642"/>
                  <a:pt x="8336092" y="1153310"/>
                </a:cubicBezTo>
                <a:cubicBezTo>
                  <a:pt x="8338752" y="1157790"/>
                  <a:pt x="8350828" y="1158716"/>
                  <a:pt x="8352510" y="1154566"/>
                </a:cubicBezTo>
                <a:cubicBezTo>
                  <a:pt x="8356908" y="1157678"/>
                  <a:pt x="8364198" y="1169540"/>
                  <a:pt x="8369793" y="1163965"/>
                </a:cubicBezTo>
                <a:cubicBezTo>
                  <a:pt x="8396654" y="1173014"/>
                  <a:pt x="8420327" y="1186252"/>
                  <a:pt x="8438518" y="1202400"/>
                </a:cubicBezTo>
                <a:cubicBezTo>
                  <a:pt x="8467620" y="1206616"/>
                  <a:pt x="8470227" y="1213216"/>
                  <a:pt x="8470408" y="1220102"/>
                </a:cubicBezTo>
                <a:cubicBezTo>
                  <a:pt x="8470618" y="1221581"/>
                  <a:pt x="8470829" y="1223059"/>
                  <a:pt x="8471039" y="1224538"/>
                </a:cubicBezTo>
                <a:lnTo>
                  <a:pt x="8480127" y="1221732"/>
                </a:lnTo>
                <a:cubicBezTo>
                  <a:pt x="8489344" y="1221244"/>
                  <a:pt x="8496925" y="1225598"/>
                  <a:pt x="8503670" y="1232232"/>
                </a:cubicBezTo>
                <a:lnTo>
                  <a:pt x="8511302" y="1241260"/>
                </a:lnTo>
                <a:lnTo>
                  <a:pt x="8527938" y="1246107"/>
                </a:lnTo>
                <a:cubicBezTo>
                  <a:pt x="8544797" y="1252102"/>
                  <a:pt x="8594720" y="1272046"/>
                  <a:pt x="8612455" y="1277232"/>
                </a:cubicBezTo>
                <a:cubicBezTo>
                  <a:pt x="8621740" y="1273435"/>
                  <a:pt x="8628731" y="1274046"/>
                  <a:pt x="8634346" y="1277220"/>
                </a:cubicBezTo>
                <a:lnTo>
                  <a:pt x="8636588" y="1279746"/>
                </a:lnTo>
                <a:lnTo>
                  <a:pt x="0" y="1279746"/>
                </a:lnTo>
                <a:lnTo>
                  <a:pt x="0" y="101046"/>
                </a:lnTo>
                <a:lnTo>
                  <a:pt x="78852" y="85117"/>
                </a:lnTo>
                <a:cubicBezTo>
                  <a:pt x="111429" y="86117"/>
                  <a:pt x="139870" y="73889"/>
                  <a:pt x="175829" y="68204"/>
                </a:cubicBezTo>
                <a:cubicBezTo>
                  <a:pt x="216035" y="75735"/>
                  <a:pt x="234155" y="53898"/>
                  <a:pt x="272592" y="47910"/>
                </a:cubicBezTo>
                <a:cubicBezTo>
                  <a:pt x="307942" y="64060"/>
                  <a:pt x="298606" y="28588"/>
                  <a:pt x="317694" y="19181"/>
                </a:cubicBezTo>
                <a:lnTo>
                  <a:pt x="323225" y="17973"/>
                </a:lnTo>
                <a:lnTo>
                  <a:pt x="338102" y="19449"/>
                </a:lnTo>
                <a:lnTo>
                  <a:pt x="343659" y="20790"/>
                </a:lnTo>
                <a:cubicBezTo>
                  <a:pt x="347501" y="21420"/>
                  <a:pt x="350072" y="21464"/>
                  <a:pt x="351870" y="21079"/>
                </a:cubicBezTo>
                <a:lnTo>
                  <a:pt x="352085" y="20835"/>
                </a:lnTo>
                <a:lnTo>
                  <a:pt x="397120" y="28482"/>
                </a:lnTo>
                <a:cubicBezTo>
                  <a:pt x="407943" y="14856"/>
                  <a:pt x="451574" y="33087"/>
                  <a:pt x="447963" y="6492"/>
                </a:cubicBezTo>
                <a:cubicBezTo>
                  <a:pt x="464074" y="9325"/>
                  <a:pt x="473359" y="20662"/>
                  <a:pt x="468719" y="3132"/>
                </a:cubicBezTo>
                <a:cubicBezTo>
                  <a:pt x="474045" y="3568"/>
                  <a:pt x="477404" y="2219"/>
                  <a:pt x="479867" y="0"/>
                </a:cubicBezTo>
                <a:lnTo>
                  <a:pt x="516417" y="5668"/>
                </a:lnTo>
                <a:lnTo>
                  <a:pt x="521270" y="4546"/>
                </a:lnTo>
                <a:lnTo>
                  <a:pt x="544492" y="11509"/>
                </a:lnTo>
                <a:lnTo>
                  <a:pt x="577701" y="19035"/>
                </a:lnTo>
                <a:lnTo>
                  <a:pt x="579807" y="18178"/>
                </a:lnTo>
                <a:lnTo>
                  <a:pt x="594359" y="23674"/>
                </a:lnTo>
                <a:cubicBezTo>
                  <a:pt x="599010" y="26137"/>
                  <a:pt x="657326" y="24318"/>
                  <a:pt x="660563" y="28211"/>
                </a:cubicBezTo>
                <a:cubicBezTo>
                  <a:pt x="711851" y="10010"/>
                  <a:pt x="704243" y="35086"/>
                  <a:pt x="759047" y="33678"/>
                </a:cubicBezTo>
                <a:lnTo>
                  <a:pt x="797373" y="29290"/>
                </a:lnTo>
                <a:lnTo>
                  <a:pt x="800100" y="29818"/>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EC7E64B5-F372-4994-9DA7-98448FE92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100" y="207133"/>
            <a:ext cx="10845798" cy="6443735"/>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5F6F5"/>
          </a:solidFill>
          <a:ln>
            <a:noFill/>
          </a:ln>
          <a:effectLst>
            <a:outerShdw blurRad="38100" dist="38100" dir="42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74" name="Picture 2">
            <a:extLst>
              <a:ext uri="{FF2B5EF4-FFF2-40B4-BE49-F238E27FC236}">
                <a16:creationId xmlns:a16="http://schemas.microsoft.com/office/drawing/2014/main" id="{B961AB89-F7B9-A04A-ABC5-EE4DA44F3B1B}"/>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r="-1" b="6391"/>
          <a:stretch/>
        </p:blipFill>
        <p:spPr bwMode="auto">
          <a:xfrm>
            <a:off x="763968" y="289245"/>
            <a:ext cx="10664062" cy="6288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817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D61E5F2-17AD-8D46-9DD9-006BE2969B9F}"/>
              </a:ext>
            </a:extLst>
          </p:cNvPr>
          <p:cNvSpPr>
            <a:spLocks noGrp="1"/>
          </p:cNvSpPr>
          <p:nvPr>
            <p:ph type="title"/>
          </p:nvPr>
        </p:nvSpPr>
        <p:spPr>
          <a:xfrm>
            <a:off x="1050879" y="609601"/>
            <a:ext cx="4476464" cy="1216024"/>
          </a:xfrm>
        </p:spPr>
        <p:txBody>
          <a:bodyPr>
            <a:normAutofit/>
          </a:bodyPr>
          <a:lstStyle/>
          <a:p>
            <a:r>
              <a:rPr lang="pl-PL" dirty="0"/>
              <a:t>Przerwa w czasie sezonu</a:t>
            </a:r>
          </a:p>
        </p:txBody>
      </p:sp>
      <p:sp>
        <p:nvSpPr>
          <p:cNvPr id="3" name="Symbol zastępczy zawartości 2">
            <a:extLst>
              <a:ext uri="{FF2B5EF4-FFF2-40B4-BE49-F238E27FC236}">
                <a16:creationId xmlns:a16="http://schemas.microsoft.com/office/drawing/2014/main" id="{B638C008-0BFE-CA48-9951-84B5375F6CFF}"/>
              </a:ext>
            </a:extLst>
          </p:cNvPr>
          <p:cNvSpPr>
            <a:spLocks noGrp="1"/>
          </p:cNvSpPr>
          <p:nvPr>
            <p:ph idx="1"/>
          </p:nvPr>
        </p:nvSpPr>
        <p:spPr>
          <a:xfrm>
            <a:off x="1050879" y="2163685"/>
            <a:ext cx="3875963" cy="4107020"/>
          </a:xfrm>
        </p:spPr>
        <p:txBody>
          <a:bodyPr>
            <a:normAutofit/>
          </a:bodyPr>
          <a:lstStyle/>
          <a:p>
            <a:pPr>
              <a:lnSpc>
                <a:spcPct val="90000"/>
              </a:lnSpc>
            </a:pPr>
            <a:r>
              <a:rPr lang="pl-PL" sz="1700" dirty="0">
                <a:latin typeface="Calibri" panose="020F0502020204030204" pitchFamily="34" charset="0"/>
                <a:cs typeface="Calibri" panose="020F0502020204030204" pitchFamily="34" charset="0"/>
              </a:rPr>
              <a:t>Zamiast na Puchar Świata do </a:t>
            </a:r>
            <a:r>
              <a:rPr lang="pl-PL" sz="1700" dirty="0" err="1">
                <a:latin typeface="Calibri" panose="020F0502020204030204" pitchFamily="34" charset="0"/>
                <a:cs typeface="Calibri" panose="020F0502020204030204" pitchFamily="34" charset="0"/>
              </a:rPr>
              <a:t>Klingenthal</a:t>
            </a:r>
            <a:r>
              <a:rPr lang="pl-PL" sz="1700" dirty="0">
                <a:latin typeface="Calibri" panose="020F0502020204030204" pitchFamily="34" charset="0"/>
                <a:cs typeface="Calibri" panose="020F0502020204030204" pitchFamily="34" charset="0"/>
              </a:rPr>
              <a:t> zdecydowano się odesłać Kubackiego na trening, w ciszy, z dala od mediów i kibiców. Założenie było takie, że wróci do szczęśliwego dla Biało-Czerwonych Engelbergu i zacznie się odbudowywać na Turniej Czterech Skoczni. Efektu nie było żadnego. Można było nawet stwierdzić, że Kubacki wrócił jeszcze bardziej pogubiony. W Szwajcarii, pod koniec grudnia, był cieniem zawodnika z poprzednich lat. Miejsca 48. i 42. nie przystawały światowej gwieździe skoków. </a:t>
            </a:r>
          </a:p>
        </p:txBody>
      </p:sp>
      <p:pic>
        <p:nvPicPr>
          <p:cNvPr id="4098" name="Picture 2" descr="Skoki narciarskie: Dawid Kubacki ocenił kwalifikacje w Engelbergu. Skoki  dziś - Skoki narciarskie">
            <a:extLst>
              <a:ext uri="{FF2B5EF4-FFF2-40B4-BE49-F238E27FC236}">
                <a16:creationId xmlns:a16="http://schemas.microsoft.com/office/drawing/2014/main" id="{884F0D97-E7FB-3E4E-BFB5-A15501C854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64" r="28991"/>
          <a:stretch/>
        </p:blipFill>
        <p:spPr bwMode="auto">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28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5F95B1F-6870-FE44-A899-ECC088EE725C}"/>
              </a:ext>
            </a:extLst>
          </p:cNvPr>
          <p:cNvSpPr>
            <a:spLocks noGrp="1"/>
          </p:cNvSpPr>
          <p:nvPr>
            <p:ph type="title"/>
          </p:nvPr>
        </p:nvSpPr>
        <p:spPr>
          <a:xfrm>
            <a:off x="1050879" y="609601"/>
            <a:ext cx="4476464" cy="1216024"/>
          </a:xfrm>
        </p:spPr>
        <p:txBody>
          <a:bodyPr>
            <a:normAutofit/>
          </a:bodyPr>
          <a:lstStyle/>
          <a:p>
            <a:pPr>
              <a:lnSpc>
                <a:spcPct val="100000"/>
              </a:lnSpc>
            </a:pPr>
            <a:r>
              <a:rPr lang="pl-PL" sz="2400"/>
              <a:t>Turniej czterech skoczni</a:t>
            </a:r>
          </a:p>
        </p:txBody>
      </p:sp>
      <p:sp>
        <p:nvSpPr>
          <p:cNvPr id="3" name="Symbol zastępczy zawartości 2">
            <a:extLst>
              <a:ext uri="{FF2B5EF4-FFF2-40B4-BE49-F238E27FC236}">
                <a16:creationId xmlns:a16="http://schemas.microsoft.com/office/drawing/2014/main" id="{FCC481D5-D151-E34F-BF05-E14A63741FB4}"/>
              </a:ext>
            </a:extLst>
          </p:cNvPr>
          <p:cNvSpPr>
            <a:spLocks noGrp="1"/>
          </p:cNvSpPr>
          <p:nvPr>
            <p:ph idx="1"/>
          </p:nvPr>
        </p:nvSpPr>
        <p:spPr>
          <a:xfrm>
            <a:off x="1050879" y="2163685"/>
            <a:ext cx="3875963" cy="4107020"/>
          </a:xfrm>
        </p:spPr>
        <p:txBody>
          <a:bodyPr>
            <a:normAutofit/>
          </a:bodyPr>
          <a:lstStyle/>
          <a:p>
            <a:r>
              <a:rPr lang="pl-PL" dirty="0">
                <a:latin typeface="Calibri" panose="020F0502020204030204" pitchFamily="34" charset="0"/>
                <a:cs typeface="Calibri" panose="020F0502020204030204" pitchFamily="34" charset="0"/>
              </a:rPr>
              <a:t>Już po niemieckiej części dla Polaka było po zawodach, zajmował 28. miejsce w </a:t>
            </a:r>
            <a:r>
              <a:rPr lang="pl-PL" dirty="0" err="1">
                <a:latin typeface="Calibri" panose="020F0502020204030204" pitchFamily="34" charset="0"/>
                <a:cs typeface="Calibri" panose="020F0502020204030204" pitchFamily="34" charset="0"/>
              </a:rPr>
              <a:t>Oberstdorfie</a:t>
            </a:r>
            <a:r>
              <a:rPr lang="pl-PL" dirty="0">
                <a:latin typeface="Calibri" panose="020F0502020204030204" pitchFamily="34" charset="0"/>
                <a:cs typeface="Calibri" panose="020F0502020204030204" pitchFamily="34" charset="0"/>
              </a:rPr>
              <a:t> i dopiero 39. w Ga-Pa. W </a:t>
            </a:r>
            <a:r>
              <a:rPr lang="pl-PL" dirty="0" err="1">
                <a:latin typeface="Calibri" panose="020F0502020204030204" pitchFamily="34" charset="0"/>
                <a:cs typeface="Calibri" panose="020F0502020204030204" pitchFamily="34" charset="0"/>
              </a:rPr>
              <a:t>Bischofshofen</a:t>
            </a:r>
            <a:r>
              <a:rPr lang="pl-PL" dirty="0">
                <a:latin typeface="Calibri" panose="020F0502020204030204" pitchFamily="34" charset="0"/>
                <a:cs typeface="Calibri" panose="020F0502020204030204" pitchFamily="34" charset="0"/>
              </a:rPr>
              <a:t> mógł skakać treningowo. Tak zrobił, ale wyniki dalej nie rzucały na kolana - miejsca 21., 27. i 27. </a:t>
            </a:r>
          </a:p>
        </p:txBody>
      </p:sp>
      <p:pic>
        <p:nvPicPr>
          <p:cNvPr id="5122" name="Picture 2" descr="Skoki narciarskie. Pomocne słowa Stocha. Dawid Kubacki z indywidualnym  brązem igrzysk!">
            <a:extLst>
              <a:ext uri="{FF2B5EF4-FFF2-40B4-BE49-F238E27FC236}">
                <a16:creationId xmlns:a16="http://schemas.microsoft.com/office/drawing/2014/main" id="{B1A96BF5-57BB-A14E-BEB7-E20EC2CE72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64" r="18193"/>
          <a:stretch/>
        </p:blipFill>
        <p:spPr bwMode="auto">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667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933AFB9-BED7-CE4B-815A-79DE587A4858}"/>
              </a:ext>
            </a:extLst>
          </p:cNvPr>
          <p:cNvSpPr>
            <a:spLocks noGrp="1"/>
          </p:cNvSpPr>
          <p:nvPr>
            <p:ph type="title"/>
          </p:nvPr>
        </p:nvSpPr>
        <p:spPr>
          <a:xfrm>
            <a:off x="1050879" y="609601"/>
            <a:ext cx="4476464" cy="1216024"/>
          </a:xfrm>
        </p:spPr>
        <p:txBody>
          <a:bodyPr>
            <a:normAutofit/>
          </a:bodyPr>
          <a:lstStyle/>
          <a:p>
            <a:pPr>
              <a:lnSpc>
                <a:spcPct val="100000"/>
              </a:lnSpc>
            </a:pPr>
            <a:r>
              <a:rPr lang="pl-PL" sz="2400"/>
              <a:t>Pozytywny wyniki na </a:t>
            </a:r>
            <a:r>
              <a:rPr lang="pl-PL" sz="2400" err="1"/>
              <a:t>koronawirusa</a:t>
            </a:r>
            <a:endParaRPr lang="pl-PL" sz="2400"/>
          </a:p>
        </p:txBody>
      </p:sp>
      <p:sp>
        <p:nvSpPr>
          <p:cNvPr id="3" name="Symbol zastępczy zawartości 2">
            <a:extLst>
              <a:ext uri="{FF2B5EF4-FFF2-40B4-BE49-F238E27FC236}">
                <a16:creationId xmlns:a16="http://schemas.microsoft.com/office/drawing/2014/main" id="{B5BBB01F-1352-5347-B6D8-B4FA53BC85D7}"/>
              </a:ext>
            </a:extLst>
          </p:cNvPr>
          <p:cNvSpPr>
            <a:spLocks noGrp="1"/>
          </p:cNvSpPr>
          <p:nvPr>
            <p:ph idx="1"/>
          </p:nvPr>
        </p:nvSpPr>
        <p:spPr>
          <a:xfrm>
            <a:off x="1050879" y="2163685"/>
            <a:ext cx="3875963" cy="4107020"/>
          </a:xfrm>
        </p:spPr>
        <p:txBody>
          <a:bodyPr>
            <a:normAutofit/>
          </a:bodyPr>
          <a:lstStyle/>
          <a:p>
            <a:pPr>
              <a:lnSpc>
                <a:spcPct val="90000"/>
              </a:lnSpc>
            </a:pPr>
            <a:r>
              <a:rPr lang="pl-PL" sz="1400">
                <a:latin typeface="Calibri" panose="020F0502020204030204" pitchFamily="34" charset="0"/>
                <a:cs typeface="Calibri" panose="020F0502020204030204" pitchFamily="34" charset="0"/>
              </a:rPr>
              <a:t>Po zawodach w Austrii spadło na niego kolejne nieszczęście - pozytywny wynik testu na </a:t>
            </a:r>
            <a:r>
              <a:rPr lang="pl-PL" sz="1400" err="1">
                <a:latin typeface="Calibri" panose="020F0502020204030204" pitchFamily="34" charset="0"/>
                <a:cs typeface="Calibri" panose="020F0502020204030204" pitchFamily="34" charset="0"/>
              </a:rPr>
              <a:t>koronawirusa</a:t>
            </a:r>
            <a:r>
              <a:rPr lang="pl-PL" sz="1400">
                <a:latin typeface="Calibri" panose="020F0502020204030204" pitchFamily="34" charset="0"/>
                <a:cs typeface="Calibri" panose="020F0502020204030204" pitchFamily="34" charset="0"/>
              </a:rPr>
              <a:t>. O występie w Zakopanem musiał zapomnieć, podobnie jak o skokach w </a:t>
            </a:r>
            <a:r>
              <a:rPr lang="pl-PL" sz="1400" err="1">
                <a:latin typeface="Calibri" panose="020F0502020204030204" pitchFamily="34" charset="0"/>
                <a:cs typeface="Calibri" panose="020F0502020204030204" pitchFamily="34" charset="0"/>
              </a:rPr>
              <a:t>Titisee</a:t>
            </a:r>
            <a:r>
              <a:rPr lang="pl-PL" sz="1400">
                <a:latin typeface="Calibri" panose="020F0502020204030204" pitchFamily="34" charset="0"/>
                <a:cs typeface="Calibri" panose="020F0502020204030204" pitchFamily="34" charset="0"/>
              </a:rPr>
              <a:t>-Neustadt. To była już druga połowa stycznia, dlatego zaczęły pojawiać się pierwsze obawy o występ w Pekinie. Szczęśliwie skoczek wrócił do zdrowia i mógł pojechać jeszcze na zawody PŚ do </a:t>
            </a:r>
            <a:r>
              <a:rPr lang="pl-PL" sz="1400" err="1">
                <a:latin typeface="Calibri" panose="020F0502020204030204" pitchFamily="34" charset="0"/>
                <a:cs typeface="Calibri" panose="020F0502020204030204" pitchFamily="34" charset="0"/>
              </a:rPr>
              <a:t>Willingen</a:t>
            </a:r>
            <a:r>
              <a:rPr lang="pl-PL" sz="1400">
                <a:latin typeface="Calibri" panose="020F0502020204030204" pitchFamily="34" charset="0"/>
                <a:cs typeface="Calibri" panose="020F0502020204030204" pitchFamily="34" charset="0"/>
              </a:rPr>
              <a:t>. Forma sportowa pozostawała jednak wielką niewiadomą. Okazało się, że regresu nie było. Kubacki był 27. i 14. Ten drugi rezultat był dla niego drugim najlepszym w sezonie. Przed wylotem na igrzyska pojawiła się iskierka nadziei, że wszystko zmierza w dobrą stronę. </a:t>
            </a:r>
          </a:p>
        </p:txBody>
      </p:sp>
      <p:pic>
        <p:nvPicPr>
          <p:cNvPr id="6146" name="Picture 2" descr="Mamy pierwszy medal w Pekinie! Dawid Kubacki z brązem! – Polski Komitet  Olimpijski">
            <a:extLst>
              <a:ext uri="{FF2B5EF4-FFF2-40B4-BE49-F238E27FC236}">
                <a16:creationId xmlns:a16="http://schemas.microsoft.com/office/drawing/2014/main" id="{C22E14CE-1E36-2140-BF24-07255FA385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10" r="7533" b="1"/>
          <a:stretch/>
        </p:blipFill>
        <p:spPr bwMode="auto">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37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C87ECEE-A2D3-9B4D-9066-384C0C29D23F}"/>
              </a:ext>
            </a:extLst>
          </p:cNvPr>
          <p:cNvSpPr>
            <a:spLocks noGrp="1"/>
          </p:cNvSpPr>
          <p:nvPr>
            <p:ph type="title"/>
          </p:nvPr>
        </p:nvSpPr>
        <p:spPr>
          <a:xfrm>
            <a:off x="1050879" y="609601"/>
            <a:ext cx="4476464" cy="1216024"/>
          </a:xfrm>
        </p:spPr>
        <p:txBody>
          <a:bodyPr>
            <a:normAutofit/>
          </a:bodyPr>
          <a:lstStyle/>
          <a:p>
            <a:r>
              <a:rPr lang="pl-PL" dirty="0"/>
              <a:t>Igrzyska olimpijskie </a:t>
            </a:r>
          </a:p>
        </p:txBody>
      </p:sp>
      <p:sp>
        <p:nvSpPr>
          <p:cNvPr id="3" name="Symbol zastępczy zawartości 2">
            <a:extLst>
              <a:ext uri="{FF2B5EF4-FFF2-40B4-BE49-F238E27FC236}">
                <a16:creationId xmlns:a16="http://schemas.microsoft.com/office/drawing/2014/main" id="{FBDBB2C6-A0D6-DE4C-A0C5-1C356AE5B261}"/>
              </a:ext>
            </a:extLst>
          </p:cNvPr>
          <p:cNvSpPr>
            <a:spLocks noGrp="1"/>
          </p:cNvSpPr>
          <p:nvPr>
            <p:ph idx="1"/>
          </p:nvPr>
        </p:nvSpPr>
        <p:spPr>
          <a:xfrm>
            <a:off x="450379" y="1825625"/>
            <a:ext cx="4476463" cy="4445080"/>
          </a:xfrm>
        </p:spPr>
        <p:txBody>
          <a:bodyPr>
            <a:noAutofit/>
          </a:bodyPr>
          <a:lstStyle/>
          <a:p>
            <a:pPr>
              <a:lnSpc>
                <a:spcPct val="90000"/>
              </a:lnSpc>
            </a:pPr>
            <a:r>
              <a:rPr lang="pl-PL" sz="1600" dirty="0">
                <a:latin typeface="Calibri" panose="020F0502020204030204" pitchFamily="34" charset="0"/>
                <a:cs typeface="Calibri" panose="020F0502020204030204" pitchFamily="34" charset="0"/>
              </a:rPr>
              <a:t>Już w Chinach pierwsze treningi pokazały, że skoczek ma przebłyski dawnej formy. Skoki przeciętne lub słabe przeplatał naprawdę dobrymi. Przed konkursem na normalnej skoczni miał komfort psychiczny, bo dobrą bardzo dobrą dyspozycję zasygnalizowali Piotr Żyła i Kamil Stoch. I to na nich skierowane były oczy polskich kibiców. Kubacki zaatakował z drugiego szeregu. Już na półmetku było świetnie, był ósmy. Utwierdził się w przekonaniu, że znów jest wielki i w finale postawił wszystko na jedną kartę. Skoczył 103 m i czekał. Doczekał się brązowego medalu. Wszystko, co działo się od końcówki listopada, przestało mieć znaczenie. Droga, którą Kubacki przebył, by wejść na olimpijskie podium była wyboista, ale z pewnością warto było ją przebyć. </a:t>
            </a:r>
          </a:p>
        </p:txBody>
      </p:sp>
      <p:pic>
        <p:nvPicPr>
          <p:cNvPr id="7170" name="Picture 2" descr="Tyle za brązowy medal olimpijski zarobił Dawid Kubacki. Na wieść o tym na  pewno się ucieszy - Super Express">
            <a:extLst>
              <a:ext uri="{FF2B5EF4-FFF2-40B4-BE49-F238E27FC236}">
                <a16:creationId xmlns:a16="http://schemas.microsoft.com/office/drawing/2014/main" id="{160CC7E5-F826-F244-852C-7C7A45E8E5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24" r="16533"/>
          <a:stretch/>
        </p:blipFill>
        <p:spPr bwMode="auto">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359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7" name="Picture 136">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139" name="Ink 138">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p:pic>
            <p:nvPicPr>
              <p:cNvPr id="139" name="Ink 138">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41" name="Rectangle 140">
            <a:extLst>
              <a:ext uri="{FF2B5EF4-FFF2-40B4-BE49-F238E27FC236}">
                <a16:creationId xmlns:a16="http://schemas.microsoft.com/office/drawing/2014/main" id="{93AA6387-EA0B-4830-8A2F-1D210770C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Pekin 2022: Kubacki odebrał brązowy medal olimpijski, wzruszająca ceremonia  | naTemat.pl">
            <a:extLst>
              <a:ext uri="{FF2B5EF4-FFF2-40B4-BE49-F238E27FC236}">
                <a16:creationId xmlns:a16="http://schemas.microsoft.com/office/drawing/2014/main" id="{C13A5854-6099-874E-B227-ABD21C2A7112}"/>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t="8940" b="6721"/>
          <a:stretch/>
        </p:blipFill>
        <p:spPr bwMode="auto">
          <a:xfrm>
            <a:off x="9963" y="1"/>
            <a:ext cx="12182036" cy="6857999"/>
          </a:xfrm>
          <a:prstGeom prst="rect">
            <a:avLst/>
          </a:prstGeom>
          <a:noFill/>
          <a:extLst>
            <a:ext uri="{909E8E84-426E-40DD-AFC4-6F175D3DCCD1}">
              <a14:hiddenFill xmlns:a14="http://schemas.microsoft.com/office/drawing/2010/main">
                <a:solidFill>
                  <a:srgbClr val="FFFFFF"/>
                </a:solidFill>
              </a14:hiddenFill>
            </a:ext>
          </a:extLst>
        </p:spPr>
      </p:pic>
      <p:sp useBgFill="1">
        <p:nvSpPr>
          <p:cNvPr id="143" name="Freeform: Shape 142">
            <a:extLst>
              <a:ext uri="{FF2B5EF4-FFF2-40B4-BE49-F238E27FC236}">
                <a16:creationId xmlns:a16="http://schemas.microsoft.com/office/drawing/2014/main" id="{1F4B87A8-B35E-46BD-8A29-7417D4420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11930" cy="6858000"/>
          </a:xfrm>
          <a:custGeom>
            <a:avLst/>
            <a:gdLst>
              <a:gd name="connsiteX0" fmla="*/ 0 w 3911930"/>
              <a:gd name="connsiteY0" fmla="*/ 0 h 6858000"/>
              <a:gd name="connsiteX1" fmla="*/ 1102136 w 3911930"/>
              <a:gd name="connsiteY1" fmla="*/ 0 h 6858000"/>
              <a:gd name="connsiteX2" fmla="*/ 1116562 w 3911930"/>
              <a:gd name="connsiteY2" fmla="*/ 6576 h 6858000"/>
              <a:gd name="connsiteX3" fmla="*/ 1168011 w 3911930"/>
              <a:gd name="connsiteY3" fmla="*/ 32097 h 6858000"/>
              <a:gd name="connsiteX4" fmla="*/ 1234521 w 3911930"/>
              <a:gd name="connsiteY4" fmla="*/ 157539 h 6858000"/>
              <a:gd name="connsiteX5" fmla="*/ 1249824 w 3911930"/>
              <a:gd name="connsiteY5" fmla="*/ 288336 h 6858000"/>
              <a:gd name="connsiteX6" fmla="*/ 1413083 w 3911930"/>
              <a:gd name="connsiteY6" fmla="*/ 419140 h 6858000"/>
              <a:gd name="connsiteX7" fmla="*/ 1414695 w 3911930"/>
              <a:gd name="connsiteY7" fmla="*/ 421273 h 6858000"/>
              <a:gd name="connsiteX8" fmla="*/ 1579457 w 3911930"/>
              <a:gd name="connsiteY8" fmla="*/ 531517 h 6858000"/>
              <a:gd name="connsiteX9" fmla="*/ 1799438 w 3911930"/>
              <a:gd name="connsiteY9" fmla="*/ 753715 h 6858000"/>
              <a:gd name="connsiteX10" fmla="*/ 1906418 w 3911930"/>
              <a:gd name="connsiteY10" fmla="*/ 1027281 h 6858000"/>
              <a:gd name="connsiteX11" fmla="*/ 1993121 w 3911930"/>
              <a:gd name="connsiteY11" fmla="*/ 1148547 h 6858000"/>
              <a:gd name="connsiteX12" fmla="*/ 2022086 w 3911930"/>
              <a:gd name="connsiteY12" fmla="*/ 1250358 h 6858000"/>
              <a:gd name="connsiteX13" fmla="*/ 2037442 w 3911930"/>
              <a:gd name="connsiteY13" fmla="*/ 1281973 h 6858000"/>
              <a:gd name="connsiteX14" fmla="*/ 2057749 w 3911930"/>
              <a:gd name="connsiteY14" fmla="*/ 1279462 h 6858000"/>
              <a:gd name="connsiteX15" fmla="*/ 2076916 w 3911930"/>
              <a:gd name="connsiteY15" fmla="*/ 1306359 h 6858000"/>
              <a:gd name="connsiteX16" fmla="*/ 2077448 w 3911930"/>
              <a:gd name="connsiteY16" fmla="*/ 1339577 h 6858000"/>
              <a:gd name="connsiteX17" fmla="*/ 2094559 w 3911930"/>
              <a:gd name="connsiteY17" fmla="*/ 1374954 h 6858000"/>
              <a:gd name="connsiteX18" fmla="*/ 2104586 w 3911930"/>
              <a:gd name="connsiteY18" fmla="*/ 1396174 h 6858000"/>
              <a:gd name="connsiteX19" fmla="*/ 2146872 w 3911930"/>
              <a:gd name="connsiteY19" fmla="*/ 1448205 h 6858000"/>
              <a:gd name="connsiteX20" fmla="*/ 2255070 w 3911930"/>
              <a:gd name="connsiteY20" fmla="*/ 1523574 h 6858000"/>
              <a:gd name="connsiteX21" fmla="*/ 2277146 w 3911930"/>
              <a:gd name="connsiteY21" fmla="*/ 1549959 h 6858000"/>
              <a:gd name="connsiteX22" fmla="*/ 2275311 w 3911930"/>
              <a:gd name="connsiteY22" fmla="*/ 1555875 h 6858000"/>
              <a:gd name="connsiteX23" fmla="*/ 2325460 w 3911930"/>
              <a:gd name="connsiteY23" fmla="*/ 1584198 h 6858000"/>
              <a:gd name="connsiteX24" fmla="*/ 2359019 w 3911930"/>
              <a:gd name="connsiteY24" fmla="*/ 1642332 h 6858000"/>
              <a:gd name="connsiteX25" fmla="*/ 2377962 w 3911930"/>
              <a:gd name="connsiteY25" fmla="*/ 1688890 h 6858000"/>
              <a:gd name="connsiteX26" fmla="*/ 2391339 w 3911930"/>
              <a:gd name="connsiteY26" fmla="*/ 1713831 h 6858000"/>
              <a:gd name="connsiteX27" fmla="*/ 2398019 w 3911930"/>
              <a:gd name="connsiteY27" fmla="*/ 1733270 h 6858000"/>
              <a:gd name="connsiteX28" fmla="*/ 2431451 w 3911930"/>
              <a:gd name="connsiteY28" fmla="*/ 1775805 h 6858000"/>
              <a:gd name="connsiteX29" fmla="*/ 2493739 w 3911930"/>
              <a:gd name="connsiteY29" fmla="*/ 1843408 h 6858000"/>
              <a:gd name="connsiteX30" fmla="*/ 2505432 w 3911930"/>
              <a:gd name="connsiteY30" fmla="*/ 1858404 h 6858000"/>
              <a:gd name="connsiteX31" fmla="*/ 2509253 w 3911930"/>
              <a:gd name="connsiteY31" fmla="*/ 1873693 h 6858000"/>
              <a:gd name="connsiteX32" fmla="*/ 2504712 w 3911930"/>
              <a:gd name="connsiteY32" fmla="*/ 1879330 h 6858000"/>
              <a:gd name="connsiteX33" fmla="*/ 2510142 w 3911930"/>
              <a:gd name="connsiteY33" fmla="*/ 1887965 h 6858000"/>
              <a:gd name="connsiteX34" fmla="*/ 2510286 w 3911930"/>
              <a:gd name="connsiteY34" fmla="*/ 1890763 h 6858000"/>
              <a:gd name="connsiteX35" fmla="*/ 2512408 w 3911930"/>
              <a:gd name="connsiteY35" fmla="*/ 1906303 h 6858000"/>
              <a:gd name="connsiteX36" fmla="*/ 2549279 w 3911930"/>
              <a:gd name="connsiteY36" fmla="*/ 1927029 h 6858000"/>
              <a:gd name="connsiteX37" fmla="*/ 2568037 w 3911930"/>
              <a:gd name="connsiteY37" fmla="*/ 1962771 h 6858000"/>
              <a:gd name="connsiteX38" fmla="*/ 2680502 w 3911930"/>
              <a:gd name="connsiteY38" fmla="*/ 2082121 h 6858000"/>
              <a:gd name="connsiteX39" fmla="*/ 2743190 w 3911930"/>
              <a:gd name="connsiteY39" fmla="*/ 2164892 h 6858000"/>
              <a:gd name="connsiteX40" fmla="*/ 2794909 w 3911930"/>
              <a:gd name="connsiteY40" fmla="*/ 2276195 h 6858000"/>
              <a:gd name="connsiteX41" fmla="*/ 2933495 w 3911930"/>
              <a:gd name="connsiteY41" fmla="*/ 2457699 h 6858000"/>
              <a:gd name="connsiteX42" fmla="*/ 3016563 w 3911930"/>
              <a:gd name="connsiteY42" fmla="*/ 2536535 h 6858000"/>
              <a:gd name="connsiteX43" fmla="*/ 3039203 w 3911930"/>
              <a:gd name="connsiteY43" fmla="*/ 2607702 h 6858000"/>
              <a:gd name="connsiteX44" fmla="*/ 3065460 w 3911930"/>
              <a:gd name="connsiteY44" fmla="*/ 2677285 h 6858000"/>
              <a:gd name="connsiteX45" fmla="*/ 3076831 w 3911930"/>
              <a:gd name="connsiteY45" fmla="*/ 2702052 h 6858000"/>
              <a:gd name="connsiteX46" fmla="*/ 3088882 w 3911930"/>
              <a:gd name="connsiteY46" fmla="*/ 2748080 h 6858000"/>
              <a:gd name="connsiteX47" fmla="*/ 3089305 w 3911930"/>
              <a:gd name="connsiteY47" fmla="*/ 2770328 h 6858000"/>
              <a:gd name="connsiteX48" fmla="*/ 3090198 w 3911930"/>
              <a:gd name="connsiteY48" fmla="*/ 2771102 h 6858000"/>
              <a:gd name="connsiteX49" fmla="*/ 3087402 w 3911930"/>
              <a:gd name="connsiteY49" fmla="*/ 2773742 h 6858000"/>
              <a:gd name="connsiteX50" fmla="*/ 3087359 w 3911930"/>
              <a:gd name="connsiteY50" fmla="*/ 2777882 h 6858000"/>
              <a:gd name="connsiteX51" fmla="*/ 3092838 w 3911930"/>
              <a:gd name="connsiteY51" fmla="*/ 2787915 h 6858000"/>
              <a:gd name="connsiteX52" fmla="*/ 3095820 w 3911930"/>
              <a:gd name="connsiteY52" fmla="*/ 2791475 h 6858000"/>
              <a:gd name="connsiteX53" fmla="*/ 3098222 w 3911930"/>
              <a:gd name="connsiteY53" fmla="*/ 2797134 h 6858000"/>
              <a:gd name="connsiteX54" fmla="*/ 3097988 w 3911930"/>
              <a:gd name="connsiteY54" fmla="*/ 2797342 h 6858000"/>
              <a:gd name="connsiteX55" fmla="*/ 3100812 w 3911930"/>
              <a:gd name="connsiteY55" fmla="*/ 2802512 h 6858000"/>
              <a:gd name="connsiteX56" fmla="*/ 3118340 w 3911930"/>
              <a:gd name="connsiteY56" fmla="*/ 2826959 h 6858000"/>
              <a:gd name="connsiteX57" fmla="*/ 3105041 w 3911930"/>
              <a:gd name="connsiteY57" fmla="*/ 2867605 h 6858000"/>
              <a:gd name="connsiteX58" fmla="*/ 3106265 w 3911930"/>
              <a:gd name="connsiteY58" fmla="*/ 2882876 h 6858000"/>
              <a:gd name="connsiteX59" fmla="*/ 3105352 w 3911930"/>
              <a:gd name="connsiteY59" fmla="*/ 2891390 h 6858000"/>
              <a:gd name="connsiteX60" fmla="*/ 3104283 w 3911930"/>
              <a:gd name="connsiteY60" fmla="*/ 2892152 h 6858000"/>
              <a:gd name="connsiteX61" fmla="*/ 3121233 w 3911930"/>
              <a:gd name="connsiteY61" fmla="*/ 2915554 h 6858000"/>
              <a:gd name="connsiteX62" fmla="*/ 3121120 w 3911930"/>
              <a:gd name="connsiteY62" fmla="*/ 2919202 h 6858000"/>
              <a:gd name="connsiteX63" fmla="*/ 3135195 w 3911930"/>
              <a:gd name="connsiteY63" fmla="*/ 2933764 h 6858000"/>
              <a:gd name="connsiteX64" fmla="*/ 3140851 w 3911930"/>
              <a:gd name="connsiteY64" fmla="*/ 2941657 h 6858000"/>
              <a:gd name="connsiteX65" fmla="*/ 3145776 w 3911930"/>
              <a:gd name="connsiteY65" fmla="*/ 2943125 h 6858000"/>
              <a:gd name="connsiteX66" fmla="*/ 3152438 w 3911930"/>
              <a:gd name="connsiteY66" fmla="*/ 2955162 h 6858000"/>
              <a:gd name="connsiteX67" fmla="*/ 3151949 w 3911930"/>
              <a:gd name="connsiteY67" fmla="*/ 2956832 h 6858000"/>
              <a:gd name="connsiteX68" fmla="*/ 3162110 w 3911930"/>
              <a:gd name="connsiteY68" fmla="*/ 2965689 h 6858000"/>
              <a:gd name="connsiteX69" fmla="*/ 3176268 w 3911930"/>
              <a:gd name="connsiteY69" fmla="*/ 2971822 h 6858000"/>
              <a:gd name="connsiteX70" fmla="*/ 3215263 w 3911930"/>
              <a:gd name="connsiteY70" fmla="*/ 3078225 h 6858000"/>
              <a:gd name="connsiteX71" fmla="*/ 3264180 w 3911930"/>
              <a:gd name="connsiteY71" fmla="*/ 3149203 h 6858000"/>
              <a:gd name="connsiteX72" fmla="*/ 3266796 w 3911930"/>
              <a:gd name="connsiteY72" fmla="*/ 3149949 h 6858000"/>
              <a:gd name="connsiteX73" fmla="*/ 3324951 w 3911930"/>
              <a:gd name="connsiteY73" fmla="*/ 3364269 h 6858000"/>
              <a:gd name="connsiteX74" fmla="*/ 3374024 w 3911930"/>
              <a:gd name="connsiteY74" fmla="*/ 3558777 h 6858000"/>
              <a:gd name="connsiteX75" fmla="*/ 3458183 w 3911930"/>
              <a:gd name="connsiteY75" fmla="*/ 3740660 h 6858000"/>
              <a:gd name="connsiteX76" fmla="*/ 3465360 w 3911930"/>
              <a:gd name="connsiteY76" fmla="*/ 3887518 h 6858000"/>
              <a:gd name="connsiteX77" fmla="*/ 3457877 w 3911930"/>
              <a:gd name="connsiteY77" fmla="*/ 3906107 h 6858000"/>
              <a:gd name="connsiteX78" fmla="*/ 3457467 w 3911930"/>
              <a:gd name="connsiteY78" fmla="*/ 3956017 h 6858000"/>
              <a:gd name="connsiteX79" fmla="*/ 3464577 w 3911930"/>
              <a:gd name="connsiteY79" fmla="*/ 4039830 h 6858000"/>
              <a:gd name="connsiteX80" fmla="*/ 3464354 w 3911930"/>
              <a:gd name="connsiteY80" fmla="*/ 4057379 h 6858000"/>
              <a:gd name="connsiteX81" fmla="*/ 3457255 w 3911930"/>
              <a:gd name="connsiteY81" fmla="*/ 4071299 h 6858000"/>
              <a:gd name="connsiteX82" fmla="*/ 3449587 w 3911930"/>
              <a:gd name="connsiteY82" fmla="*/ 4073511 h 6858000"/>
              <a:gd name="connsiteX83" fmla="*/ 3448354 w 3911930"/>
              <a:gd name="connsiteY83" fmla="*/ 4082976 h 6858000"/>
              <a:gd name="connsiteX84" fmla="*/ 3446585 w 3911930"/>
              <a:gd name="connsiteY84" fmla="*/ 4085249 h 6858000"/>
              <a:gd name="connsiteX85" fmla="*/ 3439113 w 3911930"/>
              <a:gd name="connsiteY85" fmla="*/ 4096645 h 6858000"/>
              <a:gd name="connsiteX86" fmla="*/ 3440408 w 3911930"/>
              <a:gd name="connsiteY86" fmla="*/ 4100045 h 6858000"/>
              <a:gd name="connsiteX87" fmla="*/ 3450643 w 3911930"/>
              <a:gd name="connsiteY87" fmla="*/ 4106155 h 6858000"/>
              <a:gd name="connsiteX88" fmla="*/ 3447970 w 3911930"/>
              <a:gd name="connsiteY88" fmla="*/ 4119065 h 6858000"/>
              <a:gd name="connsiteX89" fmla="*/ 3447077 w 3911930"/>
              <a:gd name="connsiteY89" fmla="*/ 4122013 h 6858000"/>
              <a:gd name="connsiteX90" fmla="*/ 3449971 w 3911930"/>
              <a:gd name="connsiteY90" fmla="*/ 4131661 h 6858000"/>
              <a:gd name="connsiteX91" fmla="*/ 3455129 w 3911930"/>
              <a:gd name="connsiteY91" fmla="*/ 4132946 h 6858000"/>
              <a:gd name="connsiteX92" fmla="*/ 3475101 w 3911930"/>
              <a:gd name="connsiteY92" fmla="*/ 4213256 h 6858000"/>
              <a:gd name="connsiteX93" fmla="*/ 3503702 w 3911930"/>
              <a:gd name="connsiteY93" fmla="*/ 4242685 h 6858000"/>
              <a:gd name="connsiteX94" fmla="*/ 3500296 w 3911930"/>
              <a:gd name="connsiteY94" fmla="*/ 4257672 h 6858000"/>
              <a:gd name="connsiteX95" fmla="*/ 3499449 w 3911930"/>
              <a:gd name="connsiteY95" fmla="*/ 4260305 h 6858000"/>
              <a:gd name="connsiteX96" fmla="*/ 3501701 w 3911930"/>
              <a:gd name="connsiteY96" fmla="*/ 4269810 h 6858000"/>
              <a:gd name="connsiteX97" fmla="*/ 3495288 w 3911930"/>
              <a:gd name="connsiteY97" fmla="*/ 4273772 h 6858000"/>
              <a:gd name="connsiteX98" fmla="*/ 3493625 w 3911930"/>
              <a:gd name="connsiteY98" fmla="*/ 4288998 h 6858000"/>
              <a:gd name="connsiteX99" fmla="*/ 3499731 w 3911930"/>
              <a:gd name="connsiteY99" fmla="*/ 4306137 h 6858000"/>
              <a:gd name="connsiteX100" fmla="*/ 3520653 w 3911930"/>
              <a:gd name="connsiteY100" fmla="*/ 4367163 h 6858000"/>
              <a:gd name="connsiteX101" fmla="*/ 3528382 w 3911930"/>
              <a:gd name="connsiteY101" fmla="*/ 4376332 h 6858000"/>
              <a:gd name="connsiteX102" fmla="*/ 3533897 w 3911930"/>
              <a:gd name="connsiteY102" fmla="*/ 4409841 h 6858000"/>
              <a:gd name="connsiteX103" fmla="*/ 3543250 w 3911930"/>
              <a:gd name="connsiteY103" fmla="*/ 4438895 h 6858000"/>
              <a:gd name="connsiteX104" fmla="*/ 3553461 w 3911930"/>
              <a:gd name="connsiteY104" fmla="*/ 4456966 h 6858000"/>
              <a:gd name="connsiteX105" fmla="*/ 3552669 w 3911930"/>
              <a:gd name="connsiteY105" fmla="*/ 4462332 h 6858000"/>
              <a:gd name="connsiteX106" fmla="*/ 3558050 w 3911930"/>
              <a:gd name="connsiteY106" fmla="*/ 4481420 h 6858000"/>
              <a:gd name="connsiteX107" fmla="*/ 3565562 w 3911930"/>
              <a:gd name="connsiteY107" fmla="*/ 4490273 h 6858000"/>
              <a:gd name="connsiteX108" fmla="*/ 3560130 w 3911930"/>
              <a:gd name="connsiteY108" fmla="*/ 4501352 h 6858000"/>
              <a:gd name="connsiteX109" fmla="*/ 3554413 w 3911930"/>
              <a:gd name="connsiteY109" fmla="*/ 4504860 h 6858000"/>
              <a:gd name="connsiteX110" fmla="*/ 3562409 w 3911930"/>
              <a:gd name="connsiteY110" fmla="*/ 4517683 h 6858000"/>
              <a:gd name="connsiteX111" fmla="*/ 3560101 w 3911930"/>
              <a:gd name="connsiteY111" fmla="*/ 4529812 h 6858000"/>
              <a:gd name="connsiteX112" fmla="*/ 3567912 w 3911930"/>
              <a:gd name="connsiteY112" fmla="*/ 4538596 h 6858000"/>
              <a:gd name="connsiteX113" fmla="*/ 3568458 w 3911930"/>
              <a:gd name="connsiteY113" fmla="*/ 4583574 h 6858000"/>
              <a:gd name="connsiteX114" fmla="*/ 3544552 w 3911930"/>
              <a:gd name="connsiteY114" fmla="*/ 4659716 h 6858000"/>
              <a:gd name="connsiteX115" fmla="*/ 3537857 w 3911930"/>
              <a:gd name="connsiteY115" fmla="*/ 4685651 h 6858000"/>
              <a:gd name="connsiteX116" fmla="*/ 3529547 w 3911930"/>
              <a:gd name="connsiteY116" fmla="*/ 4703886 h 6858000"/>
              <a:gd name="connsiteX117" fmla="*/ 3526895 w 3911930"/>
              <a:gd name="connsiteY117" fmla="*/ 4753727 h 6858000"/>
              <a:gd name="connsiteX118" fmla="*/ 3530234 w 3911930"/>
              <a:gd name="connsiteY118" fmla="*/ 4837773 h 6858000"/>
              <a:gd name="connsiteX119" fmla="*/ 3529222 w 3911930"/>
              <a:gd name="connsiteY119" fmla="*/ 4855295 h 6858000"/>
              <a:gd name="connsiteX120" fmla="*/ 3521505 w 3911930"/>
              <a:gd name="connsiteY120" fmla="*/ 4868882 h 6858000"/>
              <a:gd name="connsiteX121" fmla="*/ 3513745 w 3911930"/>
              <a:gd name="connsiteY121" fmla="*/ 4870749 h 6858000"/>
              <a:gd name="connsiteX122" fmla="*/ 3512090 w 3911930"/>
              <a:gd name="connsiteY122" fmla="*/ 4880149 h 6858000"/>
              <a:gd name="connsiteX123" fmla="*/ 3510219 w 3911930"/>
              <a:gd name="connsiteY123" fmla="*/ 4882341 h 6858000"/>
              <a:gd name="connsiteX124" fmla="*/ 3500921 w 3911930"/>
              <a:gd name="connsiteY124" fmla="*/ 4895221 h 6858000"/>
              <a:gd name="connsiteX125" fmla="*/ 3516611 w 3911930"/>
              <a:gd name="connsiteY125" fmla="*/ 4930373 h 6858000"/>
              <a:gd name="connsiteX126" fmla="*/ 3511218 w 3911930"/>
              <a:gd name="connsiteY126" fmla="*/ 5012704 h 6858000"/>
              <a:gd name="connsiteX127" fmla="*/ 3486959 w 3911930"/>
              <a:gd name="connsiteY127" fmla="*/ 5134007 h 6858000"/>
              <a:gd name="connsiteX128" fmla="*/ 3522095 w 3911930"/>
              <a:gd name="connsiteY128" fmla="*/ 5292981 h 6858000"/>
              <a:gd name="connsiteX129" fmla="*/ 3523378 w 3911930"/>
              <a:gd name="connsiteY129" fmla="*/ 5376449 h 6858000"/>
              <a:gd name="connsiteX130" fmla="*/ 3515853 w 3911930"/>
              <a:gd name="connsiteY130" fmla="*/ 5392879 h 6858000"/>
              <a:gd name="connsiteX131" fmla="*/ 3518590 w 3911930"/>
              <a:gd name="connsiteY131" fmla="*/ 5400822 h 6858000"/>
              <a:gd name="connsiteX132" fmla="*/ 3515056 w 3911930"/>
              <a:gd name="connsiteY132" fmla="*/ 5405562 h 6858000"/>
              <a:gd name="connsiteX133" fmla="*/ 3522190 w 3911930"/>
              <a:gd name="connsiteY133" fmla="*/ 5412352 h 6858000"/>
              <a:gd name="connsiteX134" fmla="*/ 3527834 w 3911930"/>
              <a:gd name="connsiteY134" fmla="*/ 5423666 h 6858000"/>
              <a:gd name="connsiteX135" fmla="*/ 3526632 w 3911930"/>
              <a:gd name="connsiteY135" fmla="*/ 5425026 h 6858000"/>
              <a:gd name="connsiteX136" fmla="*/ 3527564 w 3911930"/>
              <a:gd name="connsiteY136" fmla="*/ 5438106 h 6858000"/>
              <a:gd name="connsiteX137" fmla="*/ 3531555 w 3911930"/>
              <a:gd name="connsiteY137" fmla="*/ 5441019 h 6858000"/>
              <a:gd name="connsiteX138" fmla="*/ 3533380 w 3911930"/>
              <a:gd name="connsiteY138" fmla="*/ 5450011 h 6858000"/>
              <a:gd name="connsiteX139" fmla="*/ 3535524 w 3911930"/>
              <a:gd name="connsiteY139" fmla="*/ 5455608 h 6858000"/>
              <a:gd name="connsiteX140" fmla="*/ 3586681 w 3911930"/>
              <a:gd name="connsiteY140" fmla="*/ 5568327 h 6858000"/>
              <a:gd name="connsiteX141" fmla="*/ 3646119 w 3911930"/>
              <a:gd name="connsiteY141" fmla="*/ 5710384 h 6858000"/>
              <a:gd name="connsiteX142" fmla="*/ 3649647 w 3911930"/>
              <a:gd name="connsiteY142" fmla="*/ 5748779 h 6858000"/>
              <a:gd name="connsiteX143" fmla="*/ 3676551 w 3911930"/>
              <a:gd name="connsiteY143" fmla="*/ 5778267 h 6858000"/>
              <a:gd name="connsiteX144" fmla="*/ 3672315 w 3911930"/>
              <a:gd name="connsiteY144" fmla="*/ 5793285 h 6858000"/>
              <a:gd name="connsiteX145" fmla="*/ 3671325 w 3911930"/>
              <a:gd name="connsiteY145" fmla="*/ 5795922 h 6858000"/>
              <a:gd name="connsiteX146" fmla="*/ 3673037 w 3911930"/>
              <a:gd name="connsiteY146" fmla="*/ 5805444 h 6858000"/>
              <a:gd name="connsiteX147" fmla="*/ 3666420 w 3911930"/>
              <a:gd name="connsiteY147" fmla="*/ 5809418 h 6858000"/>
              <a:gd name="connsiteX148" fmla="*/ 3663908 w 3911930"/>
              <a:gd name="connsiteY148" fmla="*/ 5824674 h 6858000"/>
              <a:gd name="connsiteX149" fmla="*/ 3669045 w 3911930"/>
              <a:gd name="connsiteY149" fmla="*/ 5841846 h 6858000"/>
              <a:gd name="connsiteX150" fmla="*/ 3701358 w 3911930"/>
              <a:gd name="connsiteY150" fmla="*/ 5921917 h 6858000"/>
              <a:gd name="connsiteX151" fmla="*/ 3716185 w 3911930"/>
              <a:gd name="connsiteY151" fmla="*/ 5970698 h 6858000"/>
              <a:gd name="connsiteX152" fmla="*/ 3714732 w 3911930"/>
              <a:gd name="connsiteY152" fmla="*/ 5990602 h 6858000"/>
              <a:gd name="connsiteX153" fmla="*/ 3717468 w 3911930"/>
              <a:gd name="connsiteY153" fmla="*/ 6017473 h 6858000"/>
              <a:gd name="connsiteX154" fmla="*/ 3716813 w 3911930"/>
              <a:gd name="connsiteY154" fmla="*/ 6065962 h 6858000"/>
              <a:gd name="connsiteX155" fmla="*/ 3725468 w 3911930"/>
              <a:gd name="connsiteY155" fmla="*/ 6129258 h 6858000"/>
              <a:gd name="connsiteX156" fmla="*/ 3762009 w 3911930"/>
              <a:gd name="connsiteY156" fmla="*/ 6169490 h 6858000"/>
              <a:gd name="connsiteX157" fmla="*/ 3757871 w 3911930"/>
              <a:gd name="connsiteY157" fmla="*/ 6174474 h 6858000"/>
              <a:gd name="connsiteX158" fmla="*/ 3768344 w 3911930"/>
              <a:gd name="connsiteY158" fmla="*/ 6205103 h 6858000"/>
              <a:gd name="connsiteX159" fmla="*/ 3841437 w 3911930"/>
              <a:gd name="connsiteY159" fmla="*/ 6305143 h 6858000"/>
              <a:gd name="connsiteX160" fmla="*/ 3860896 w 3911930"/>
              <a:gd name="connsiteY160" fmla="*/ 6365201 h 6858000"/>
              <a:gd name="connsiteX161" fmla="*/ 3861931 w 3911930"/>
              <a:gd name="connsiteY161" fmla="*/ 6387686 h 6858000"/>
              <a:gd name="connsiteX162" fmla="*/ 3864030 w 3911930"/>
              <a:gd name="connsiteY162" fmla="*/ 6425287 h 6858000"/>
              <a:gd name="connsiteX163" fmla="*/ 3851144 w 3911930"/>
              <a:gd name="connsiteY163" fmla="*/ 6456271 h 6858000"/>
              <a:gd name="connsiteX164" fmla="*/ 3858628 w 3911930"/>
              <a:gd name="connsiteY164" fmla="*/ 6486571 h 6858000"/>
              <a:gd name="connsiteX165" fmla="*/ 3879064 w 3911930"/>
              <a:gd name="connsiteY165" fmla="*/ 6489882 h 6858000"/>
              <a:gd name="connsiteX166" fmla="*/ 3881893 w 3911930"/>
              <a:gd name="connsiteY166" fmla="*/ 6574910 h 6858000"/>
              <a:gd name="connsiteX167" fmla="*/ 3896578 w 3911930"/>
              <a:gd name="connsiteY167" fmla="*/ 6683001 h 6858000"/>
              <a:gd name="connsiteX168" fmla="*/ 3901943 w 3911930"/>
              <a:gd name="connsiteY168" fmla="*/ 6763331 h 6858000"/>
              <a:gd name="connsiteX169" fmla="*/ 3882556 w 3911930"/>
              <a:gd name="connsiteY169" fmla="*/ 6815408 h 6858000"/>
              <a:gd name="connsiteX170" fmla="*/ 3883725 w 3911930"/>
              <a:gd name="connsiteY170" fmla="*/ 6843863 h 6858000"/>
              <a:gd name="connsiteX171" fmla="*/ 3883034 w 3911930"/>
              <a:gd name="connsiteY171" fmla="*/ 6858000 h 6858000"/>
              <a:gd name="connsiteX172" fmla="*/ 0 w 3911930"/>
              <a:gd name="connsiteY17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3911930" h="6858000">
                <a:moveTo>
                  <a:pt x="0" y="0"/>
                </a:moveTo>
                <a:lnTo>
                  <a:pt x="1102136" y="0"/>
                </a:lnTo>
                <a:lnTo>
                  <a:pt x="1116562" y="6576"/>
                </a:lnTo>
                <a:cubicBezTo>
                  <a:pt x="1145356" y="-5557"/>
                  <a:pt x="1145499" y="34287"/>
                  <a:pt x="1168011" y="32097"/>
                </a:cubicBezTo>
                <a:cubicBezTo>
                  <a:pt x="1181512" y="52152"/>
                  <a:pt x="1193683" y="149861"/>
                  <a:pt x="1234521" y="157539"/>
                </a:cubicBezTo>
                <a:cubicBezTo>
                  <a:pt x="1269042" y="196429"/>
                  <a:pt x="1241096" y="270448"/>
                  <a:pt x="1249824" y="288336"/>
                </a:cubicBezTo>
                <a:cubicBezTo>
                  <a:pt x="1360682" y="456262"/>
                  <a:pt x="1350691" y="358203"/>
                  <a:pt x="1413083" y="419140"/>
                </a:cubicBezTo>
                <a:lnTo>
                  <a:pt x="1414695" y="421273"/>
                </a:lnTo>
                <a:lnTo>
                  <a:pt x="1579457" y="531517"/>
                </a:lnTo>
                <a:cubicBezTo>
                  <a:pt x="1673215" y="666299"/>
                  <a:pt x="1744945" y="671088"/>
                  <a:pt x="1799438" y="753715"/>
                </a:cubicBezTo>
                <a:cubicBezTo>
                  <a:pt x="1853932" y="836343"/>
                  <a:pt x="1851913" y="966767"/>
                  <a:pt x="1906418" y="1027281"/>
                </a:cubicBezTo>
                <a:lnTo>
                  <a:pt x="1993121" y="1148547"/>
                </a:lnTo>
                <a:cubicBezTo>
                  <a:pt x="1995855" y="1163191"/>
                  <a:pt x="2006208" y="1241468"/>
                  <a:pt x="2022086" y="1250358"/>
                </a:cubicBezTo>
                <a:cubicBezTo>
                  <a:pt x="2001291" y="1279789"/>
                  <a:pt x="2025450" y="1265954"/>
                  <a:pt x="2037442" y="1281973"/>
                </a:cubicBezTo>
                <a:cubicBezTo>
                  <a:pt x="2049299" y="1294066"/>
                  <a:pt x="2050353" y="1266645"/>
                  <a:pt x="2057749" y="1279462"/>
                </a:cubicBezTo>
                <a:cubicBezTo>
                  <a:pt x="2056028" y="1295554"/>
                  <a:pt x="2080145" y="1289296"/>
                  <a:pt x="2076916" y="1306359"/>
                </a:cubicBezTo>
                <a:cubicBezTo>
                  <a:pt x="2056979" y="1306956"/>
                  <a:pt x="2093073" y="1334875"/>
                  <a:pt x="2077448" y="1339577"/>
                </a:cubicBezTo>
                <a:cubicBezTo>
                  <a:pt x="2105838" y="1346944"/>
                  <a:pt x="2080264" y="1359764"/>
                  <a:pt x="2094559" y="1374954"/>
                </a:cubicBezTo>
                <a:cubicBezTo>
                  <a:pt x="2106649" y="1380882"/>
                  <a:pt x="2110592" y="1386252"/>
                  <a:pt x="2104586" y="1396174"/>
                </a:cubicBezTo>
                <a:cubicBezTo>
                  <a:pt x="2162550" y="1422958"/>
                  <a:pt x="2115953" y="1417802"/>
                  <a:pt x="2146872" y="1448205"/>
                </a:cubicBezTo>
                <a:cubicBezTo>
                  <a:pt x="2176606" y="1473695"/>
                  <a:pt x="2202015" y="1504484"/>
                  <a:pt x="2255070" y="1523574"/>
                </a:cubicBezTo>
                <a:cubicBezTo>
                  <a:pt x="2268884" y="1526148"/>
                  <a:pt x="2278768" y="1537961"/>
                  <a:pt x="2277146" y="1549959"/>
                </a:cubicBezTo>
                <a:cubicBezTo>
                  <a:pt x="2276866" y="1552024"/>
                  <a:pt x="2276247" y="1554016"/>
                  <a:pt x="2275311" y="1555875"/>
                </a:cubicBezTo>
                <a:cubicBezTo>
                  <a:pt x="2311452" y="1566161"/>
                  <a:pt x="2302686" y="1581140"/>
                  <a:pt x="2325460" y="1584198"/>
                </a:cubicBezTo>
                <a:cubicBezTo>
                  <a:pt x="2346500" y="1610804"/>
                  <a:pt x="2338829" y="1639168"/>
                  <a:pt x="2359019" y="1642332"/>
                </a:cubicBezTo>
                <a:cubicBezTo>
                  <a:pt x="2364851" y="1657338"/>
                  <a:pt x="2354967" y="1682920"/>
                  <a:pt x="2377962" y="1688890"/>
                </a:cubicBezTo>
                <a:cubicBezTo>
                  <a:pt x="2364069" y="1694558"/>
                  <a:pt x="2396975" y="1702580"/>
                  <a:pt x="2391339" y="1713831"/>
                </a:cubicBezTo>
                <a:cubicBezTo>
                  <a:pt x="2385764" y="1722240"/>
                  <a:pt x="2394447" y="1726637"/>
                  <a:pt x="2398019" y="1733270"/>
                </a:cubicBezTo>
                <a:cubicBezTo>
                  <a:pt x="2395281" y="1743715"/>
                  <a:pt x="2419671" y="1770153"/>
                  <a:pt x="2431451" y="1775805"/>
                </a:cubicBezTo>
                <a:cubicBezTo>
                  <a:pt x="2468841" y="1787197"/>
                  <a:pt x="2464585" y="1833504"/>
                  <a:pt x="2493739" y="1843408"/>
                </a:cubicBezTo>
                <a:cubicBezTo>
                  <a:pt x="2499415" y="1848124"/>
                  <a:pt x="2503062" y="1853174"/>
                  <a:pt x="2505432" y="1858404"/>
                </a:cubicBezTo>
                <a:lnTo>
                  <a:pt x="2509253" y="1873693"/>
                </a:lnTo>
                <a:lnTo>
                  <a:pt x="2504712" y="1879330"/>
                </a:lnTo>
                <a:lnTo>
                  <a:pt x="2510142" y="1887965"/>
                </a:lnTo>
                <a:lnTo>
                  <a:pt x="2510286" y="1890763"/>
                </a:lnTo>
                <a:cubicBezTo>
                  <a:pt x="2510528" y="1896114"/>
                  <a:pt x="2510987" y="1901346"/>
                  <a:pt x="2512408" y="1906303"/>
                </a:cubicBezTo>
                <a:cubicBezTo>
                  <a:pt x="2541477" y="1892704"/>
                  <a:pt x="2529290" y="1946227"/>
                  <a:pt x="2549279" y="1927029"/>
                </a:cubicBezTo>
                <a:cubicBezTo>
                  <a:pt x="2562141" y="1951902"/>
                  <a:pt x="2577789" y="1927102"/>
                  <a:pt x="2568037" y="1962771"/>
                </a:cubicBezTo>
                <a:cubicBezTo>
                  <a:pt x="2610907" y="1996147"/>
                  <a:pt x="2627846" y="2060345"/>
                  <a:pt x="2680502" y="2082121"/>
                </a:cubicBezTo>
                <a:cubicBezTo>
                  <a:pt x="2709694" y="2115808"/>
                  <a:pt x="2721097" y="2145404"/>
                  <a:pt x="2743190" y="2164892"/>
                </a:cubicBezTo>
                <a:lnTo>
                  <a:pt x="2794909" y="2276195"/>
                </a:lnTo>
                <a:cubicBezTo>
                  <a:pt x="2833433" y="2324997"/>
                  <a:pt x="2899579" y="2401452"/>
                  <a:pt x="2933495" y="2457699"/>
                </a:cubicBezTo>
                <a:lnTo>
                  <a:pt x="3016563" y="2536535"/>
                </a:lnTo>
                <a:cubicBezTo>
                  <a:pt x="3027716" y="2563749"/>
                  <a:pt x="3013158" y="2586251"/>
                  <a:pt x="3039203" y="2607702"/>
                </a:cubicBezTo>
                <a:cubicBezTo>
                  <a:pt x="3049552" y="2633205"/>
                  <a:pt x="3049678" y="2657308"/>
                  <a:pt x="3065460" y="2677285"/>
                </a:cubicBezTo>
                <a:cubicBezTo>
                  <a:pt x="3061964" y="2687666"/>
                  <a:pt x="3062572" y="2696560"/>
                  <a:pt x="3076831" y="2702052"/>
                </a:cubicBezTo>
                <a:cubicBezTo>
                  <a:pt x="3083382" y="2726562"/>
                  <a:pt x="3070368" y="2735836"/>
                  <a:pt x="3088882" y="2748080"/>
                </a:cubicBezTo>
                <a:cubicBezTo>
                  <a:pt x="3069559" y="2767115"/>
                  <a:pt x="3079451" y="2765715"/>
                  <a:pt x="3089305" y="2770328"/>
                </a:cubicBezTo>
                <a:lnTo>
                  <a:pt x="3090198" y="2771102"/>
                </a:lnTo>
                <a:cubicBezTo>
                  <a:pt x="3089265" y="2771982"/>
                  <a:pt x="3088334" y="2772862"/>
                  <a:pt x="3087402" y="2773742"/>
                </a:cubicBezTo>
                <a:lnTo>
                  <a:pt x="3087359" y="2777882"/>
                </a:lnTo>
                <a:lnTo>
                  <a:pt x="3092838" y="2787915"/>
                </a:lnTo>
                <a:lnTo>
                  <a:pt x="3095820" y="2791475"/>
                </a:lnTo>
                <a:cubicBezTo>
                  <a:pt x="3097533" y="2794007"/>
                  <a:pt x="3098228" y="2795789"/>
                  <a:pt x="3098222" y="2797134"/>
                </a:cubicBezTo>
                <a:cubicBezTo>
                  <a:pt x="3098144" y="2797204"/>
                  <a:pt x="3098066" y="2797272"/>
                  <a:pt x="3097988" y="2797342"/>
                </a:cubicBezTo>
                <a:lnTo>
                  <a:pt x="3100812" y="2802512"/>
                </a:lnTo>
                <a:cubicBezTo>
                  <a:pt x="3106251" y="2811083"/>
                  <a:pt x="3112177" y="2819277"/>
                  <a:pt x="3118340" y="2826959"/>
                </a:cubicBezTo>
                <a:cubicBezTo>
                  <a:pt x="3104914" y="2837717"/>
                  <a:pt x="3137453" y="2863865"/>
                  <a:pt x="3105041" y="2867605"/>
                </a:cubicBezTo>
                <a:cubicBezTo>
                  <a:pt x="3112436" y="2878178"/>
                  <a:pt x="3128196" y="2881987"/>
                  <a:pt x="3106265" y="2882876"/>
                </a:cubicBezTo>
                <a:cubicBezTo>
                  <a:pt x="3108117" y="2886490"/>
                  <a:pt x="3107362" y="2889150"/>
                  <a:pt x="3105352" y="2891390"/>
                </a:cubicBezTo>
                <a:cubicBezTo>
                  <a:pt x="3104996" y="2891643"/>
                  <a:pt x="3104640" y="2891899"/>
                  <a:pt x="3104283" y="2892152"/>
                </a:cubicBezTo>
                <a:lnTo>
                  <a:pt x="3121233" y="2915554"/>
                </a:lnTo>
                <a:lnTo>
                  <a:pt x="3121120" y="2919202"/>
                </a:lnTo>
                <a:lnTo>
                  <a:pt x="3135195" y="2933764"/>
                </a:lnTo>
                <a:lnTo>
                  <a:pt x="3140851" y="2941657"/>
                </a:lnTo>
                <a:lnTo>
                  <a:pt x="3145776" y="2943125"/>
                </a:lnTo>
                <a:cubicBezTo>
                  <a:pt x="3149248" y="2945134"/>
                  <a:pt x="3151842" y="2948559"/>
                  <a:pt x="3152438" y="2955162"/>
                </a:cubicBezTo>
                <a:lnTo>
                  <a:pt x="3151949" y="2956832"/>
                </a:lnTo>
                <a:lnTo>
                  <a:pt x="3162110" y="2965689"/>
                </a:lnTo>
                <a:cubicBezTo>
                  <a:pt x="3166195" y="2968355"/>
                  <a:pt x="3170846" y="2970481"/>
                  <a:pt x="3176268" y="2971822"/>
                </a:cubicBezTo>
                <a:cubicBezTo>
                  <a:pt x="3167568" y="3011884"/>
                  <a:pt x="3203188" y="3039660"/>
                  <a:pt x="3215263" y="3078225"/>
                </a:cubicBezTo>
                <a:cubicBezTo>
                  <a:pt x="3192982" y="3096725"/>
                  <a:pt x="3228385" y="3132144"/>
                  <a:pt x="3264180" y="3149203"/>
                </a:cubicBezTo>
                <a:lnTo>
                  <a:pt x="3266796" y="3149949"/>
                </a:lnTo>
                <a:lnTo>
                  <a:pt x="3324951" y="3364269"/>
                </a:lnTo>
                <a:cubicBezTo>
                  <a:pt x="3377602" y="3433632"/>
                  <a:pt x="3321373" y="3413214"/>
                  <a:pt x="3374024" y="3558777"/>
                </a:cubicBezTo>
                <a:cubicBezTo>
                  <a:pt x="3398346" y="3641617"/>
                  <a:pt x="3450523" y="3677550"/>
                  <a:pt x="3458183" y="3740660"/>
                </a:cubicBezTo>
                <a:cubicBezTo>
                  <a:pt x="3442562" y="3738307"/>
                  <a:pt x="3477748" y="3881422"/>
                  <a:pt x="3465360" y="3887518"/>
                </a:cubicBezTo>
                <a:cubicBezTo>
                  <a:pt x="3454942" y="3891408"/>
                  <a:pt x="3459335" y="3899129"/>
                  <a:pt x="3457877" y="3906107"/>
                </a:cubicBezTo>
                <a:cubicBezTo>
                  <a:pt x="3448491" y="3912992"/>
                  <a:pt x="3451298" y="3945787"/>
                  <a:pt x="3457467" y="3956017"/>
                </a:cubicBezTo>
                <a:cubicBezTo>
                  <a:pt x="3481476" y="3983336"/>
                  <a:pt x="3446546" y="4017722"/>
                  <a:pt x="3464577" y="4039830"/>
                </a:cubicBezTo>
                <a:cubicBezTo>
                  <a:pt x="3466200" y="4046329"/>
                  <a:pt x="3465881" y="4052097"/>
                  <a:pt x="3464354" y="4057379"/>
                </a:cubicBezTo>
                <a:lnTo>
                  <a:pt x="3457255" y="4071299"/>
                </a:lnTo>
                <a:lnTo>
                  <a:pt x="3449587" y="4073511"/>
                </a:lnTo>
                <a:lnTo>
                  <a:pt x="3448354" y="4082976"/>
                </a:lnTo>
                <a:lnTo>
                  <a:pt x="3446585" y="4085249"/>
                </a:lnTo>
                <a:lnTo>
                  <a:pt x="3439113" y="4096645"/>
                </a:lnTo>
                <a:lnTo>
                  <a:pt x="3440408" y="4100045"/>
                </a:lnTo>
                <a:lnTo>
                  <a:pt x="3450643" y="4106155"/>
                </a:lnTo>
                <a:cubicBezTo>
                  <a:pt x="3451509" y="4109964"/>
                  <a:pt x="3449801" y="4114653"/>
                  <a:pt x="3447970" y="4119065"/>
                </a:cubicBezTo>
                <a:lnTo>
                  <a:pt x="3447077" y="4122013"/>
                </a:lnTo>
                <a:lnTo>
                  <a:pt x="3449971" y="4131661"/>
                </a:lnTo>
                <a:lnTo>
                  <a:pt x="3455129" y="4132946"/>
                </a:lnTo>
                <a:cubicBezTo>
                  <a:pt x="3459317" y="4146545"/>
                  <a:pt x="3467006" y="4194967"/>
                  <a:pt x="3475101" y="4213256"/>
                </a:cubicBezTo>
                <a:cubicBezTo>
                  <a:pt x="3501328" y="4201013"/>
                  <a:pt x="3470602" y="4247220"/>
                  <a:pt x="3503702" y="4242685"/>
                </a:cubicBezTo>
                <a:cubicBezTo>
                  <a:pt x="3503339" y="4247673"/>
                  <a:pt x="3501946" y="4252646"/>
                  <a:pt x="3500296" y="4257672"/>
                </a:cubicBezTo>
                <a:lnTo>
                  <a:pt x="3499449" y="4260305"/>
                </a:lnTo>
                <a:lnTo>
                  <a:pt x="3501701" y="4269810"/>
                </a:lnTo>
                <a:lnTo>
                  <a:pt x="3495288" y="4273772"/>
                </a:lnTo>
                <a:lnTo>
                  <a:pt x="3493625" y="4288998"/>
                </a:lnTo>
                <a:cubicBezTo>
                  <a:pt x="3494091" y="4294503"/>
                  <a:pt x="3495865" y="4300195"/>
                  <a:pt x="3499731" y="4306137"/>
                </a:cubicBezTo>
                <a:cubicBezTo>
                  <a:pt x="3518409" y="4319087"/>
                  <a:pt x="3511572" y="4345792"/>
                  <a:pt x="3520653" y="4367163"/>
                </a:cubicBezTo>
                <a:lnTo>
                  <a:pt x="3528382" y="4376332"/>
                </a:lnTo>
                <a:lnTo>
                  <a:pt x="3533897" y="4409841"/>
                </a:lnTo>
                <a:cubicBezTo>
                  <a:pt x="3536069" y="4419270"/>
                  <a:pt x="3538988" y="4428935"/>
                  <a:pt x="3543250" y="4438895"/>
                </a:cubicBezTo>
                <a:lnTo>
                  <a:pt x="3553461" y="4456966"/>
                </a:lnTo>
                <a:lnTo>
                  <a:pt x="3552669" y="4462332"/>
                </a:lnTo>
                <a:cubicBezTo>
                  <a:pt x="3556172" y="4470794"/>
                  <a:pt x="3569696" y="4480372"/>
                  <a:pt x="3558050" y="4481420"/>
                </a:cubicBezTo>
                <a:lnTo>
                  <a:pt x="3565562" y="4490273"/>
                </a:lnTo>
                <a:lnTo>
                  <a:pt x="3560130" y="4501352"/>
                </a:lnTo>
                <a:cubicBezTo>
                  <a:pt x="3558431" y="4502766"/>
                  <a:pt x="3556504" y="4503948"/>
                  <a:pt x="3554413" y="4504860"/>
                </a:cubicBezTo>
                <a:lnTo>
                  <a:pt x="3562409" y="4517683"/>
                </a:lnTo>
                <a:lnTo>
                  <a:pt x="3560101" y="4529812"/>
                </a:lnTo>
                <a:lnTo>
                  <a:pt x="3567912" y="4538596"/>
                </a:lnTo>
                <a:lnTo>
                  <a:pt x="3568458" y="4583574"/>
                </a:lnTo>
                <a:lnTo>
                  <a:pt x="3544552" y="4659716"/>
                </a:lnTo>
                <a:cubicBezTo>
                  <a:pt x="3529053" y="4656666"/>
                  <a:pt x="3550507" y="4680114"/>
                  <a:pt x="3537857" y="4685651"/>
                </a:cubicBezTo>
                <a:cubicBezTo>
                  <a:pt x="3527274" y="4689071"/>
                  <a:pt x="3531317" y="4696980"/>
                  <a:pt x="3529547" y="4703886"/>
                </a:cubicBezTo>
                <a:cubicBezTo>
                  <a:pt x="3519861" y="4710342"/>
                  <a:pt x="3521192" y="4743230"/>
                  <a:pt x="3526895" y="4753727"/>
                </a:cubicBezTo>
                <a:cubicBezTo>
                  <a:pt x="3549653" y="4782092"/>
                  <a:pt x="3513213" y="4814881"/>
                  <a:pt x="3530234" y="4837773"/>
                </a:cubicBezTo>
                <a:cubicBezTo>
                  <a:pt x="3531563" y="4844338"/>
                  <a:pt x="3530985" y="4850086"/>
                  <a:pt x="3529222" y="4855295"/>
                </a:cubicBezTo>
                <a:lnTo>
                  <a:pt x="3521505" y="4868882"/>
                </a:lnTo>
                <a:lnTo>
                  <a:pt x="3513745" y="4870749"/>
                </a:lnTo>
                <a:lnTo>
                  <a:pt x="3512090" y="4880149"/>
                </a:lnTo>
                <a:lnTo>
                  <a:pt x="3510219" y="4882341"/>
                </a:lnTo>
                <a:cubicBezTo>
                  <a:pt x="3506614" y="4886518"/>
                  <a:pt x="3503273" y="4890719"/>
                  <a:pt x="3500921" y="4895221"/>
                </a:cubicBezTo>
                <a:cubicBezTo>
                  <a:pt x="3534583" y="4900285"/>
                  <a:pt x="3486464" y="4934344"/>
                  <a:pt x="3516611" y="4930373"/>
                </a:cubicBezTo>
                <a:cubicBezTo>
                  <a:pt x="3509544" y="4955987"/>
                  <a:pt x="3544633" y="4990868"/>
                  <a:pt x="3511218" y="5012704"/>
                </a:cubicBezTo>
                <a:cubicBezTo>
                  <a:pt x="3506276" y="5046643"/>
                  <a:pt x="3484389" y="5079731"/>
                  <a:pt x="3486959" y="5134007"/>
                </a:cubicBezTo>
                <a:cubicBezTo>
                  <a:pt x="3488201" y="5163333"/>
                  <a:pt x="3516025" y="5252574"/>
                  <a:pt x="3522095" y="5292981"/>
                </a:cubicBezTo>
                <a:cubicBezTo>
                  <a:pt x="3517778" y="5322186"/>
                  <a:pt x="3528648" y="5350115"/>
                  <a:pt x="3523378" y="5376449"/>
                </a:cubicBezTo>
                <a:lnTo>
                  <a:pt x="3515853" y="5392879"/>
                </a:lnTo>
                <a:lnTo>
                  <a:pt x="3518590" y="5400822"/>
                </a:lnTo>
                <a:lnTo>
                  <a:pt x="3515056" y="5405562"/>
                </a:lnTo>
                <a:lnTo>
                  <a:pt x="3522190" y="5412352"/>
                </a:lnTo>
                <a:lnTo>
                  <a:pt x="3527834" y="5423666"/>
                </a:lnTo>
                <a:lnTo>
                  <a:pt x="3526632" y="5425026"/>
                </a:lnTo>
                <a:cubicBezTo>
                  <a:pt x="3524258" y="5431222"/>
                  <a:pt x="3525183" y="5435167"/>
                  <a:pt x="3527564" y="5438106"/>
                </a:cubicBezTo>
                <a:lnTo>
                  <a:pt x="3531555" y="5441019"/>
                </a:lnTo>
                <a:lnTo>
                  <a:pt x="3533380" y="5450011"/>
                </a:lnTo>
                <a:lnTo>
                  <a:pt x="3535524" y="5455608"/>
                </a:lnTo>
                <a:lnTo>
                  <a:pt x="3586681" y="5568327"/>
                </a:lnTo>
                <a:cubicBezTo>
                  <a:pt x="3628262" y="5603175"/>
                  <a:pt x="3618572" y="5667483"/>
                  <a:pt x="3646119" y="5710384"/>
                </a:cubicBezTo>
                <a:cubicBezTo>
                  <a:pt x="3622406" y="5740787"/>
                  <a:pt x="3647374" y="5722113"/>
                  <a:pt x="3649647" y="5748779"/>
                </a:cubicBezTo>
                <a:cubicBezTo>
                  <a:pt x="3676506" y="5736511"/>
                  <a:pt x="3643265" y="5782813"/>
                  <a:pt x="3676551" y="5778267"/>
                </a:cubicBezTo>
                <a:cubicBezTo>
                  <a:pt x="3675912" y="5783265"/>
                  <a:pt x="3674241" y="5788247"/>
                  <a:pt x="3672315" y="5793285"/>
                </a:cubicBezTo>
                <a:lnTo>
                  <a:pt x="3671325" y="5795922"/>
                </a:lnTo>
                <a:lnTo>
                  <a:pt x="3673037" y="5805444"/>
                </a:lnTo>
                <a:lnTo>
                  <a:pt x="3666420" y="5809418"/>
                </a:lnTo>
                <a:lnTo>
                  <a:pt x="3663908" y="5824674"/>
                </a:lnTo>
                <a:cubicBezTo>
                  <a:pt x="3664066" y="5830187"/>
                  <a:pt x="3665519" y="5835891"/>
                  <a:pt x="3669045" y="5841846"/>
                </a:cubicBezTo>
                <a:cubicBezTo>
                  <a:pt x="3692937" y="5859142"/>
                  <a:pt x="3670192" y="5900949"/>
                  <a:pt x="3701358" y="5921917"/>
                </a:cubicBezTo>
                <a:cubicBezTo>
                  <a:pt x="3710345" y="5930438"/>
                  <a:pt x="3723014" y="5961761"/>
                  <a:pt x="3716185" y="5970698"/>
                </a:cubicBezTo>
                <a:cubicBezTo>
                  <a:pt x="3716924" y="5977849"/>
                  <a:pt x="3723456" y="5984342"/>
                  <a:pt x="3714732" y="5990602"/>
                </a:cubicBezTo>
                <a:cubicBezTo>
                  <a:pt x="3704805" y="5999478"/>
                  <a:pt x="3733042" y="6016071"/>
                  <a:pt x="3717468" y="6017473"/>
                </a:cubicBezTo>
                <a:cubicBezTo>
                  <a:pt x="3737055" y="6029408"/>
                  <a:pt x="3717285" y="6050409"/>
                  <a:pt x="3716813" y="6065962"/>
                </a:cubicBezTo>
                <a:cubicBezTo>
                  <a:pt x="3734846" y="6074510"/>
                  <a:pt x="3716071" y="6098707"/>
                  <a:pt x="3725468" y="6129258"/>
                </a:cubicBezTo>
                <a:cubicBezTo>
                  <a:pt x="3746016" y="6138426"/>
                  <a:pt x="3731591" y="6149895"/>
                  <a:pt x="3762009" y="6169490"/>
                </a:cubicBezTo>
                <a:cubicBezTo>
                  <a:pt x="3760365" y="6170956"/>
                  <a:pt x="3758971" y="6172634"/>
                  <a:pt x="3757871" y="6174474"/>
                </a:cubicBezTo>
                <a:cubicBezTo>
                  <a:pt x="3751478" y="6185163"/>
                  <a:pt x="3756167" y="6198873"/>
                  <a:pt x="3768344" y="6205103"/>
                </a:cubicBezTo>
                <a:cubicBezTo>
                  <a:pt x="3811389" y="6237571"/>
                  <a:pt x="3823277" y="6273218"/>
                  <a:pt x="3841437" y="6305143"/>
                </a:cubicBezTo>
                <a:cubicBezTo>
                  <a:pt x="3858750" y="6341961"/>
                  <a:pt x="3816260" y="6324225"/>
                  <a:pt x="3860896" y="6365201"/>
                </a:cubicBezTo>
                <a:cubicBezTo>
                  <a:pt x="3851154" y="6372744"/>
                  <a:pt x="3852756" y="6378823"/>
                  <a:pt x="3861931" y="6387686"/>
                </a:cubicBezTo>
                <a:cubicBezTo>
                  <a:pt x="3869479" y="6405761"/>
                  <a:pt x="3839849" y="6410555"/>
                  <a:pt x="3864030" y="6425287"/>
                </a:cubicBezTo>
                <a:cubicBezTo>
                  <a:pt x="3847191" y="6425308"/>
                  <a:pt x="3870453" y="6461256"/>
                  <a:pt x="3851144" y="6456271"/>
                </a:cubicBezTo>
                <a:cubicBezTo>
                  <a:pt x="3841173" y="6471214"/>
                  <a:pt x="3866766" y="6472108"/>
                  <a:pt x="3858628" y="6486571"/>
                </a:cubicBezTo>
                <a:cubicBezTo>
                  <a:pt x="3860535" y="6500524"/>
                  <a:pt x="3872601" y="6475359"/>
                  <a:pt x="3879064" y="6489882"/>
                </a:cubicBezTo>
                <a:cubicBezTo>
                  <a:pt x="3882941" y="6504606"/>
                  <a:pt x="3880531" y="6555957"/>
                  <a:pt x="3881893" y="6574910"/>
                </a:cubicBezTo>
                <a:cubicBezTo>
                  <a:pt x="3884811" y="6607096"/>
                  <a:pt x="3893235" y="6651597"/>
                  <a:pt x="3896578" y="6683001"/>
                </a:cubicBezTo>
                <a:cubicBezTo>
                  <a:pt x="3917322" y="6711248"/>
                  <a:pt x="3897408" y="6732089"/>
                  <a:pt x="3901943" y="6763331"/>
                </a:cubicBezTo>
                <a:cubicBezTo>
                  <a:pt x="3935411" y="6788212"/>
                  <a:pt x="3873260" y="6790251"/>
                  <a:pt x="3882556" y="6815408"/>
                </a:cubicBezTo>
                <a:cubicBezTo>
                  <a:pt x="3905323" y="6839622"/>
                  <a:pt x="3889639" y="6833361"/>
                  <a:pt x="3883725" y="6843863"/>
                </a:cubicBezTo>
                <a:lnTo>
                  <a:pt x="3883034" y="6858000"/>
                </a:lnTo>
                <a:lnTo>
                  <a:pt x="0" y="6858000"/>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5" name="Freeform: Shape 144">
            <a:extLst>
              <a:ext uri="{FF2B5EF4-FFF2-40B4-BE49-F238E27FC236}">
                <a16:creationId xmlns:a16="http://schemas.microsoft.com/office/drawing/2014/main" id="{741354B6-32D1-4D6B-A425-733EAF0F3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911930" cy="6858000"/>
          </a:xfrm>
          <a:custGeom>
            <a:avLst/>
            <a:gdLst>
              <a:gd name="connsiteX0" fmla="*/ 0 w 3911930"/>
              <a:gd name="connsiteY0" fmla="*/ 0 h 6858000"/>
              <a:gd name="connsiteX1" fmla="*/ 1102136 w 3911930"/>
              <a:gd name="connsiteY1" fmla="*/ 0 h 6858000"/>
              <a:gd name="connsiteX2" fmla="*/ 1116562 w 3911930"/>
              <a:gd name="connsiteY2" fmla="*/ 6576 h 6858000"/>
              <a:gd name="connsiteX3" fmla="*/ 1168011 w 3911930"/>
              <a:gd name="connsiteY3" fmla="*/ 32097 h 6858000"/>
              <a:gd name="connsiteX4" fmla="*/ 1234521 w 3911930"/>
              <a:gd name="connsiteY4" fmla="*/ 157539 h 6858000"/>
              <a:gd name="connsiteX5" fmla="*/ 1249824 w 3911930"/>
              <a:gd name="connsiteY5" fmla="*/ 288336 h 6858000"/>
              <a:gd name="connsiteX6" fmla="*/ 1413083 w 3911930"/>
              <a:gd name="connsiteY6" fmla="*/ 419140 h 6858000"/>
              <a:gd name="connsiteX7" fmla="*/ 1414695 w 3911930"/>
              <a:gd name="connsiteY7" fmla="*/ 421273 h 6858000"/>
              <a:gd name="connsiteX8" fmla="*/ 1579457 w 3911930"/>
              <a:gd name="connsiteY8" fmla="*/ 531517 h 6858000"/>
              <a:gd name="connsiteX9" fmla="*/ 1799438 w 3911930"/>
              <a:gd name="connsiteY9" fmla="*/ 753715 h 6858000"/>
              <a:gd name="connsiteX10" fmla="*/ 1906418 w 3911930"/>
              <a:gd name="connsiteY10" fmla="*/ 1027281 h 6858000"/>
              <a:gd name="connsiteX11" fmla="*/ 1993121 w 3911930"/>
              <a:gd name="connsiteY11" fmla="*/ 1148547 h 6858000"/>
              <a:gd name="connsiteX12" fmla="*/ 2022086 w 3911930"/>
              <a:gd name="connsiteY12" fmla="*/ 1250358 h 6858000"/>
              <a:gd name="connsiteX13" fmla="*/ 2037442 w 3911930"/>
              <a:gd name="connsiteY13" fmla="*/ 1281973 h 6858000"/>
              <a:gd name="connsiteX14" fmla="*/ 2057749 w 3911930"/>
              <a:gd name="connsiteY14" fmla="*/ 1279462 h 6858000"/>
              <a:gd name="connsiteX15" fmla="*/ 2076916 w 3911930"/>
              <a:gd name="connsiteY15" fmla="*/ 1306359 h 6858000"/>
              <a:gd name="connsiteX16" fmla="*/ 2077448 w 3911930"/>
              <a:gd name="connsiteY16" fmla="*/ 1339577 h 6858000"/>
              <a:gd name="connsiteX17" fmla="*/ 2094559 w 3911930"/>
              <a:gd name="connsiteY17" fmla="*/ 1374954 h 6858000"/>
              <a:gd name="connsiteX18" fmla="*/ 2104586 w 3911930"/>
              <a:gd name="connsiteY18" fmla="*/ 1396174 h 6858000"/>
              <a:gd name="connsiteX19" fmla="*/ 2146872 w 3911930"/>
              <a:gd name="connsiteY19" fmla="*/ 1448205 h 6858000"/>
              <a:gd name="connsiteX20" fmla="*/ 2255070 w 3911930"/>
              <a:gd name="connsiteY20" fmla="*/ 1523574 h 6858000"/>
              <a:gd name="connsiteX21" fmla="*/ 2277146 w 3911930"/>
              <a:gd name="connsiteY21" fmla="*/ 1549959 h 6858000"/>
              <a:gd name="connsiteX22" fmla="*/ 2275311 w 3911930"/>
              <a:gd name="connsiteY22" fmla="*/ 1555875 h 6858000"/>
              <a:gd name="connsiteX23" fmla="*/ 2325460 w 3911930"/>
              <a:gd name="connsiteY23" fmla="*/ 1584198 h 6858000"/>
              <a:gd name="connsiteX24" fmla="*/ 2359019 w 3911930"/>
              <a:gd name="connsiteY24" fmla="*/ 1642332 h 6858000"/>
              <a:gd name="connsiteX25" fmla="*/ 2377962 w 3911930"/>
              <a:gd name="connsiteY25" fmla="*/ 1688890 h 6858000"/>
              <a:gd name="connsiteX26" fmla="*/ 2391339 w 3911930"/>
              <a:gd name="connsiteY26" fmla="*/ 1713831 h 6858000"/>
              <a:gd name="connsiteX27" fmla="*/ 2398019 w 3911930"/>
              <a:gd name="connsiteY27" fmla="*/ 1733270 h 6858000"/>
              <a:gd name="connsiteX28" fmla="*/ 2431451 w 3911930"/>
              <a:gd name="connsiteY28" fmla="*/ 1775805 h 6858000"/>
              <a:gd name="connsiteX29" fmla="*/ 2493739 w 3911930"/>
              <a:gd name="connsiteY29" fmla="*/ 1843408 h 6858000"/>
              <a:gd name="connsiteX30" fmla="*/ 2505432 w 3911930"/>
              <a:gd name="connsiteY30" fmla="*/ 1858404 h 6858000"/>
              <a:gd name="connsiteX31" fmla="*/ 2509253 w 3911930"/>
              <a:gd name="connsiteY31" fmla="*/ 1873693 h 6858000"/>
              <a:gd name="connsiteX32" fmla="*/ 2504712 w 3911930"/>
              <a:gd name="connsiteY32" fmla="*/ 1879330 h 6858000"/>
              <a:gd name="connsiteX33" fmla="*/ 2510142 w 3911930"/>
              <a:gd name="connsiteY33" fmla="*/ 1887965 h 6858000"/>
              <a:gd name="connsiteX34" fmla="*/ 2510286 w 3911930"/>
              <a:gd name="connsiteY34" fmla="*/ 1890763 h 6858000"/>
              <a:gd name="connsiteX35" fmla="*/ 2512408 w 3911930"/>
              <a:gd name="connsiteY35" fmla="*/ 1906303 h 6858000"/>
              <a:gd name="connsiteX36" fmla="*/ 2549279 w 3911930"/>
              <a:gd name="connsiteY36" fmla="*/ 1927029 h 6858000"/>
              <a:gd name="connsiteX37" fmla="*/ 2568037 w 3911930"/>
              <a:gd name="connsiteY37" fmla="*/ 1962771 h 6858000"/>
              <a:gd name="connsiteX38" fmla="*/ 2680502 w 3911930"/>
              <a:gd name="connsiteY38" fmla="*/ 2082121 h 6858000"/>
              <a:gd name="connsiteX39" fmla="*/ 2743190 w 3911930"/>
              <a:gd name="connsiteY39" fmla="*/ 2164892 h 6858000"/>
              <a:gd name="connsiteX40" fmla="*/ 2794909 w 3911930"/>
              <a:gd name="connsiteY40" fmla="*/ 2276195 h 6858000"/>
              <a:gd name="connsiteX41" fmla="*/ 2933495 w 3911930"/>
              <a:gd name="connsiteY41" fmla="*/ 2457699 h 6858000"/>
              <a:gd name="connsiteX42" fmla="*/ 3016563 w 3911930"/>
              <a:gd name="connsiteY42" fmla="*/ 2536535 h 6858000"/>
              <a:gd name="connsiteX43" fmla="*/ 3039203 w 3911930"/>
              <a:gd name="connsiteY43" fmla="*/ 2607702 h 6858000"/>
              <a:gd name="connsiteX44" fmla="*/ 3065460 w 3911930"/>
              <a:gd name="connsiteY44" fmla="*/ 2677285 h 6858000"/>
              <a:gd name="connsiteX45" fmla="*/ 3076831 w 3911930"/>
              <a:gd name="connsiteY45" fmla="*/ 2702052 h 6858000"/>
              <a:gd name="connsiteX46" fmla="*/ 3088882 w 3911930"/>
              <a:gd name="connsiteY46" fmla="*/ 2748080 h 6858000"/>
              <a:gd name="connsiteX47" fmla="*/ 3089305 w 3911930"/>
              <a:gd name="connsiteY47" fmla="*/ 2770328 h 6858000"/>
              <a:gd name="connsiteX48" fmla="*/ 3090198 w 3911930"/>
              <a:gd name="connsiteY48" fmla="*/ 2771102 h 6858000"/>
              <a:gd name="connsiteX49" fmla="*/ 3087402 w 3911930"/>
              <a:gd name="connsiteY49" fmla="*/ 2773742 h 6858000"/>
              <a:gd name="connsiteX50" fmla="*/ 3087359 w 3911930"/>
              <a:gd name="connsiteY50" fmla="*/ 2777882 h 6858000"/>
              <a:gd name="connsiteX51" fmla="*/ 3092838 w 3911930"/>
              <a:gd name="connsiteY51" fmla="*/ 2787915 h 6858000"/>
              <a:gd name="connsiteX52" fmla="*/ 3095820 w 3911930"/>
              <a:gd name="connsiteY52" fmla="*/ 2791475 h 6858000"/>
              <a:gd name="connsiteX53" fmla="*/ 3098222 w 3911930"/>
              <a:gd name="connsiteY53" fmla="*/ 2797134 h 6858000"/>
              <a:gd name="connsiteX54" fmla="*/ 3097988 w 3911930"/>
              <a:gd name="connsiteY54" fmla="*/ 2797342 h 6858000"/>
              <a:gd name="connsiteX55" fmla="*/ 3100812 w 3911930"/>
              <a:gd name="connsiteY55" fmla="*/ 2802512 h 6858000"/>
              <a:gd name="connsiteX56" fmla="*/ 3118340 w 3911930"/>
              <a:gd name="connsiteY56" fmla="*/ 2826959 h 6858000"/>
              <a:gd name="connsiteX57" fmla="*/ 3105041 w 3911930"/>
              <a:gd name="connsiteY57" fmla="*/ 2867605 h 6858000"/>
              <a:gd name="connsiteX58" fmla="*/ 3106265 w 3911930"/>
              <a:gd name="connsiteY58" fmla="*/ 2882876 h 6858000"/>
              <a:gd name="connsiteX59" fmla="*/ 3105352 w 3911930"/>
              <a:gd name="connsiteY59" fmla="*/ 2891390 h 6858000"/>
              <a:gd name="connsiteX60" fmla="*/ 3104283 w 3911930"/>
              <a:gd name="connsiteY60" fmla="*/ 2892152 h 6858000"/>
              <a:gd name="connsiteX61" fmla="*/ 3121233 w 3911930"/>
              <a:gd name="connsiteY61" fmla="*/ 2915554 h 6858000"/>
              <a:gd name="connsiteX62" fmla="*/ 3121120 w 3911930"/>
              <a:gd name="connsiteY62" fmla="*/ 2919202 h 6858000"/>
              <a:gd name="connsiteX63" fmla="*/ 3135195 w 3911930"/>
              <a:gd name="connsiteY63" fmla="*/ 2933764 h 6858000"/>
              <a:gd name="connsiteX64" fmla="*/ 3140851 w 3911930"/>
              <a:gd name="connsiteY64" fmla="*/ 2941657 h 6858000"/>
              <a:gd name="connsiteX65" fmla="*/ 3145776 w 3911930"/>
              <a:gd name="connsiteY65" fmla="*/ 2943125 h 6858000"/>
              <a:gd name="connsiteX66" fmla="*/ 3152438 w 3911930"/>
              <a:gd name="connsiteY66" fmla="*/ 2955162 h 6858000"/>
              <a:gd name="connsiteX67" fmla="*/ 3151949 w 3911930"/>
              <a:gd name="connsiteY67" fmla="*/ 2956832 h 6858000"/>
              <a:gd name="connsiteX68" fmla="*/ 3162110 w 3911930"/>
              <a:gd name="connsiteY68" fmla="*/ 2965689 h 6858000"/>
              <a:gd name="connsiteX69" fmla="*/ 3176268 w 3911930"/>
              <a:gd name="connsiteY69" fmla="*/ 2971822 h 6858000"/>
              <a:gd name="connsiteX70" fmla="*/ 3215263 w 3911930"/>
              <a:gd name="connsiteY70" fmla="*/ 3078225 h 6858000"/>
              <a:gd name="connsiteX71" fmla="*/ 3264180 w 3911930"/>
              <a:gd name="connsiteY71" fmla="*/ 3149203 h 6858000"/>
              <a:gd name="connsiteX72" fmla="*/ 3266796 w 3911930"/>
              <a:gd name="connsiteY72" fmla="*/ 3149949 h 6858000"/>
              <a:gd name="connsiteX73" fmla="*/ 3324951 w 3911930"/>
              <a:gd name="connsiteY73" fmla="*/ 3364269 h 6858000"/>
              <a:gd name="connsiteX74" fmla="*/ 3374024 w 3911930"/>
              <a:gd name="connsiteY74" fmla="*/ 3558777 h 6858000"/>
              <a:gd name="connsiteX75" fmla="*/ 3458183 w 3911930"/>
              <a:gd name="connsiteY75" fmla="*/ 3740660 h 6858000"/>
              <a:gd name="connsiteX76" fmla="*/ 3465360 w 3911930"/>
              <a:gd name="connsiteY76" fmla="*/ 3887518 h 6858000"/>
              <a:gd name="connsiteX77" fmla="*/ 3457877 w 3911930"/>
              <a:gd name="connsiteY77" fmla="*/ 3906107 h 6858000"/>
              <a:gd name="connsiteX78" fmla="*/ 3457467 w 3911930"/>
              <a:gd name="connsiteY78" fmla="*/ 3956017 h 6858000"/>
              <a:gd name="connsiteX79" fmla="*/ 3464577 w 3911930"/>
              <a:gd name="connsiteY79" fmla="*/ 4039830 h 6858000"/>
              <a:gd name="connsiteX80" fmla="*/ 3464354 w 3911930"/>
              <a:gd name="connsiteY80" fmla="*/ 4057379 h 6858000"/>
              <a:gd name="connsiteX81" fmla="*/ 3457255 w 3911930"/>
              <a:gd name="connsiteY81" fmla="*/ 4071299 h 6858000"/>
              <a:gd name="connsiteX82" fmla="*/ 3449587 w 3911930"/>
              <a:gd name="connsiteY82" fmla="*/ 4073511 h 6858000"/>
              <a:gd name="connsiteX83" fmla="*/ 3448354 w 3911930"/>
              <a:gd name="connsiteY83" fmla="*/ 4082976 h 6858000"/>
              <a:gd name="connsiteX84" fmla="*/ 3446585 w 3911930"/>
              <a:gd name="connsiteY84" fmla="*/ 4085249 h 6858000"/>
              <a:gd name="connsiteX85" fmla="*/ 3439113 w 3911930"/>
              <a:gd name="connsiteY85" fmla="*/ 4096645 h 6858000"/>
              <a:gd name="connsiteX86" fmla="*/ 3440408 w 3911930"/>
              <a:gd name="connsiteY86" fmla="*/ 4100045 h 6858000"/>
              <a:gd name="connsiteX87" fmla="*/ 3450643 w 3911930"/>
              <a:gd name="connsiteY87" fmla="*/ 4106155 h 6858000"/>
              <a:gd name="connsiteX88" fmla="*/ 3447970 w 3911930"/>
              <a:gd name="connsiteY88" fmla="*/ 4119065 h 6858000"/>
              <a:gd name="connsiteX89" fmla="*/ 3447077 w 3911930"/>
              <a:gd name="connsiteY89" fmla="*/ 4122013 h 6858000"/>
              <a:gd name="connsiteX90" fmla="*/ 3449971 w 3911930"/>
              <a:gd name="connsiteY90" fmla="*/ 4131661 h 6858000"/>
              <a:gd name="connsiteX91" fmla="*/ 3455129 w 3911930"/>
              <a:gd name="connsiteY91" fmla="*/ 4132946 h 6858000"/>
              <a:gd name="connsiteX92" fmla="*/ 3475101 w 3911930"/>
              <a:gd name="connsiteY92" fmla="*/ 4213256 h 6858000"/>
              <a:gd name="connsiteX93" fmla="*/ 3503702 w 3911930"/>
              <a:gd name="connsiteY93" fmla="*/ 4242685 h 6858000"/>
              <a:gd name="connsiteX94" fmla="*/ 3500296 w 3911930"/>
              <a:gd name="connsiteY94" fmla="*/ 4257672 h 6858000"/>
              <a:gd name="connsiteX95" fmla="*/ 3499449 w 3911930"/>
              <a:gd name="connsiteY95" fmla="*/ 4260305 h 6858000"/>
              <a:gd name="connsiteX96" fmla="*/ 3501701 w 3911930"/>
              <a:gd name="connsiteY96" fmla="*/ 4269810 h 6858000"/>
              <a:gd name="connsiteX97" fmla="*/ 3495288 w 3911930"/>
              <a:gd name="connsiteY97" fmla="*/ 4273772 h 6858000"/>
              <a:gd name="connsiteX98" fmla="*/ 3493625 w 3911930"/>
              <a:gd name="connsiteY98" fmla="*/ 4288998 h 6858000"/>
              <a:gd name="connsiteX99" fmla="*/ 3499731 w 3911930"/>
              <a:gd name="connsiteY99" fmla="*/ 4306137 h 6858000"/>
              <a:gd name="connsiteX100" fmla="*/ 3520653 w 3911930"/>
              <a:gd name="connsiteY100" fmla="*/ 4367163 h 6858000"/>
              <a:gd name="connsiteX101" fmla="*/ 3528382 w 3911930"/>
              <a:gd name="connsiteY101" fmla="*/ 4376332 h 6858000"/>
              <a:gd name="connsiteX102" fmla="*/ 3533897 w 3911930"/>
              <a:gd name="connsiteY102" fmla="*/ 4409841 h 6858000"/>
              <a:gd name="connsiteX103" fmla="*/ 3543250 w 3911930"/>
              <a:gd name="connsiteY103" fmla="*/ 4438895 h 6858000"/>
              <a:gd name="connsiteX104" fmla="*/ 3553461 w 3911930"/>
              <a:gd name="connsiteY104" fmla="*/ 4456966 h 6858000"/>
              <a:gd name="connsiteX105" fmla="*/ 3552669 w 3911930"/>
              <a:gd name="connsiteY105" fmla="*/ 4462332 h 6858000"/>
              <a:gd name="connsiteX106" fmla="*/ 3558050 w 3911930"/>
              <a:gd name="connsiteY106" fmla="*/ 4481420 h 6858000"/>
              <a:gd name="connsiteX107" fmla="*/ 3565562 w 3911930"/>
              <a:gd name="connsiteY107" fmla="*/ 4490273 h 6858000"/>
              <a:gd name="connsiteX108" fmla="*/ 3560130 w 3911930"/>
              <a:gd name="connsiteY108" fmla="*/ 4501352 h 6858000"/>
              <a:gd name="connsiteX109" fmla="*/ 3554413 w 3911930"/>
              <a:gd name="connsiteY109" fmla="*/ 4504860 h 6858000"/>
              <a:gd name="connsiteX110" fmla="*/ 3562409 w 3911930"/>
              <a:gd name="connsiteY110" fmla="*/ 4517683 h 6858000"/>
              <a:gd name="connsiteX111" fmla="*/ 3560101 w 3911930"/>
              <a:gd name="connsiteY111" fmla="*/ 4529812 h 6858000"/>
              <a:gd name="connsiteX112" fmla="*/ 3567912 w 3911930"/>
              <a:gd name="connsiteY112" fmla="*/ 4538596 h 6858000"/>
              <a:gd name="connsiteX113" fmla="*/ 3568458 w 3911930"/>
              <a:gd name="connsiteY113" fmla="*/ 4583574 h 6858000"/>
              <a:gd name="connsiteX114" fmla="*/ 3544552 w 3911930"/>
              <a:gd name="connsiteY114" fmla="*/ 4659716 h 6858000"/>
              <a:gd name="connsiteX115" fmla="*/ 3537857 w 3911930"/>
              <a:gd name="connsiteY115" fmla="*/ 4685651 h 6858000"/>
              <a:gd name="connsiteX116" fmla="*/ 3529547 w 3911930"/>
              <a:gd name="connsiteY116" fmla="*/ 4703886 h 6858000"/>
              <a:gd name="connsiteX117" fmla="*/ 3526895 w 3911930"/>
              <a:gd name="connsiteY117" fmla="*/ 4753727 h 6858000"/>
              <a:gd name="connsiteX118" fmla="*/ 3530234 w 3911930"/>
              <a:gd name="connsiteY118" fmla="*/ 4837773 h 6858000"/>
              <a:gd name="connsiteX119" fmla="*/ 3529222 w 3911930"/>
              <a:gd name="connsiteY119" fmla="*/ 4855295 h 6858000"/>
              <a:gd name="connsiteX120" fmla="*/ 3521505 w 3911930"/>
              <a:gd name="connsiteY120" fmla="*/ 4868882 h 6858000"/>
              <a:gd name="connsiteX121" fmla="*/ 3513745 w 3911930"/>
              <a:gd name="connsiteY121" fmla="*/ 4870749 h 6858000"/>
              <a:gd name="connsiteX122" fmla="*/ 3512090 w 3911930"/>
              <a:gd name="connsiteY122" fmla="*/ 4880149 h 6858000"/>
              <a:gd name="connsiteX123" fmla="*/ 3510219 w 3911930"/>
              <a:gd name="connsiteY123" fmla="*/ 4882341 h 6858000"/>
              <a:gd name="connsiteX124" fmla="*/ 3500921 w 3911930"/>
              <a:gd name="connsiteY124" fmla="*/ 4895221 h 6858000"/>
              <a:gd name="connsiteX125" fmla="*/ 3516611 w 3911930"/>
              <a:gd name="connsiteY125" fmla="*/ 4930373 h 6858000"/>
              <a:gd name="connsiteX126" fmla="*/ 3511218 w 3911930"/>
              <a:gd name="connsiteY126" fmla="*/ 5012704 h 6858000"/>
              <a:gd name="connsiteX127" fmla="*/ 3486959 w 3911930"/>
              <a:gd name="connsiteY127" fmla="*/ 5134007 h 6858000"/>
              <a:gd name="connsiteX128" fmla="*/ 3522095 w 3911930"/>
              <a:gd name="connsiteY128" fmla="*/ 5292981 h 6858000"/>
              <a:gd name="connsiteX129" fmla="*/ 3523378 w 3911930"/>
              <a:gd name="connsiteY129" fmla="*/ 5376449 h 6858000"/>
              <a:gd name="connsiteX130" fmla="*/ 3515853 w 3911930"/>
              <a:gd name="connsiteY130" fmla="*/ 5392879 h 6858000"/>
              <a:gd name="connsiteX131" fmla="*/ 3518590 w 3911930"/>
              <a:gd name="connsiteY131" fmla="*/ 5400822 h 6858000"/>
              <a:gd name="connsiteX132" fmla="*/ 3515056 w 3911930"/>
              <a:gd name="connsiteY132" fmla="*/ 5405562 h 6858000"/>
              <a:gd name="connsiteX133" fmla="*/ 3522190 w 3911930"/>
              <a:gd name="connsiteY133" fmla="*/ 5412352 h 6858000"/>
              <a:gd name="connsiteX134" fmla="*/ 3527834 w 3911930"/>
              <a:gd name="connsiteY134" fmla="*/ 5423666 h 6858000"/>
              <a:gd name="connsiteX135" fmla="*/ 3526632 w 3911930"/>
              <a:gd name="connsiteY135" fmla="*/ 5425026 h 6858000"/>
              <a:gd name="connsiteX136" fmla="*/ 3527564 w 3911930"/>
              <a:gd name="connsiteY136" fmla="*/ 5438106 h 6858000"/>
              <a:gd name="connsiteX137" fmla="*/ 3531555 w 3911930"/>
              <a:gd name="connsiteY137" fmla="*/ 5441019 h 6858000"/>
              <a:gd name="connsiteX138" fmla="*/ 3533380 w 3911930"/>
              <a:gd name="connsiteY138" fmla="*/ 5450011 h 6858000"/>
              <a:gd name="connsiteX139" fmla="*/ 3535524 w 3911930"/>
              <a:gd name="connsiteY139" fmla="*/ 5455608 h 6858000"/>
              <a:gd name="connsiteX140" fmla="*/ 3586681 w 3911930"/>
              <a:gd name="connsiteY140" fmla="*/ 5568327 h 6858000"/>
              <a:gd name="connsiteX141" fmla="*/ 3646119 w 3911930"/>
              <a:gd name="connsiteY141" fmla="*/ 5710384 h 6858000"/>
              <a:gd name="connsiteX142" fmla="*/ 3649647 w 3911930"/>
              <a:gd name="connsiteY142" fmla="*/ 5748779 h 6858000"/>
              <a:gd name="connsiteX143" fmla="*/ 3676551 w 3911930"/>
              <a:gd name="connsiteY143" fmla="*/ 5778267 h 6858000"/>
              <a:gd name="connsiteX144" fmla="*/ 3672315 w 3911930"/>
              <a:gd name="connsiteY144" fmla="*/ 5793285 h 6858000"/>
              <a:gd name="connsiteX145" fmla="*/ 3671325 w 3911930"/>
              <a:gd name="connsiteY145" fmla="*/ 5795922 h 6858000"/>
              <a:gd name="connsiteX146" fmla="*/ 3673037 w 3911930"/>
              <a:gd name="connsiteY146" fmla="*/ 5805444 h 6858000"/>
              <a:gd name="connsiteX147" fmla="*/ 3666420 w 3911930"/>
              <a:gd name="connsiteY147" fmla="*/ 5809418 h 6858000"/>
              <a:gd name="connsiteX148" fmla="*/ 3663908 w 3911930"/>
              <a:gd name="connsiteY148" fmla="*/ 5824674 h 6858000"/>
              <a:gd name="connsiteX149" fmla="*/ 3669045 w 3911930"/>
              <a:gd name="connsiteY149" fmla="*/ 5841846 h 6858000"/>
              <a:gd name="connsiteX150" fmla="*/ 3701358 w 3911930"/>
              <a:gd name="connsiteY150" fmla="*/ 5921917 h 6858000"/>
              <a:gd name="connsiteX151" fmla="*/ 3716185 w 3911930"/>
              <a:gd name="connsiteY151" fmla="*/ 5970698 h 6858000"/>
              <a:gd name="connsiteX152" fmla="*/ 3714732 w 3911930"/>
              <a:gd name="connsiteY152" fmla="*/ 5990602 h 6858000"/>
              <a:gd name="connsiteX153" fmla="*/ 3717468 w 3911930"/>
              <a:gd name="connsiteY153" fmla="*/ 6017473 h 6858000"/>
              <a:gd name="connsiteX154" fmla="*/ 3716813 w 3911930"/>
              <a:gd name="connsiteY154" fmla="*/ 6065962 h 6858000"/>
              <a:gd name="connsiteX155" fmla="*/ 3725468 w 3911930"/>
              <a:gd name="connsiteY155" fmla="*/ 6129258 h 6858000"/>
              <a:gd name="connsiteX156" fmla="*/ 3762009 w 3911930"/>
              <a:gd name="connsiteY156" fmla="*/ 6169490 h 6858000"/>
              <a:gd name="connsiteX157" fmla="*/ 3757871 w 3911930"/>
              <a:gd name="connsiteY157" fmla="*/ 6174474 h 6858000"/>
              <a:gd name="connsiteX158" fmla="*/ 3768344 w 3911930"/>
              <a:gd name="connsiteY158" fmla="*/ 6205103 h 6858000"/>
              <a:gd name="connsiteX159" fmla="*/ 3841437 w 3911930"/>
              <a:gd name="connsiteY159" fmla="*/ 6305143 h 6858000"/>
              <a:gd name="connsiteX160" fmla="*/ 3860896 w 3911930"/>
              <a:gd name="connsiteY160" fmla="*/ 6365201 h 6858000"/>
              <a:gd name="connsiteX161" fmla="*/ 3861931 w 3911930"/>
              <a:gd name="connsiteY161" fmla="*/ 6387686 h 6858000"/>
              <a:gd name="connsiteX162" fmla="*/ 3864030 w 3911930"/>
              <a:gd name="connsiteY162" fmla="*/ 6425287 h 6858000"/>
              <a:gd name="connsiteX163" fmla="*/ 3851144 w 3911930"/>
              <a:gd name="connsiteY163" fmla="*/ 6456271 h 6858000"/>
              <a:gd name="connsiteX164" fmla="*/ 3858628 w 3911930"/>
              <a:gd name="connsiteY164" fmla="*/ 6486571 h 6858000"/>
              <a:gd name="connsiteX165" fmla="*/ 3879064 w 3911930"/>
              <a:gd name="connsiteY165" fmla="*/ 6489882 h 6858000"/>
              <a:gd name="connsiteX166" fmla="*/ 3881893 w 3911930"/>
              <a:gd name="connsiteY166" fmla="*/ 6574910 h 6858000"/>
              <a:gd name="connsiteX167" fmla="*/ 3896578 w 3911930"/>
              <a:gd name="connsiteY167" fmla="*/ 6683001 h 6858000"/>
              <a:gd name="connsiteX168" fmla="*/ 3901943 w 3911930"/>
              <a:gd name="connsiteY168" fmla="*/ 6763331 h 6858000"/>
              <a:gd name="connsiteX169" fmla="*/ 3882556 w 3911930"/>
              <a:gd name="connsiteY169" fmla="*/ 6815408 h 6858000"/>
              <a:gd name="connsiteX170" fmla="*/ 3883725 w 3911930"/>
              <a:gd name="connsiteY170" fmla="*/ 6843863 h 6858000"/>
              <a:gd name="connsiteX171" fmla="*/ 3883034 w 3911930"/>
              <a:gd name="connsiteY171" fmla="*/ 6858000 h 6858000"/>
              <a:gd name="connsiteX172" fmla="*/ 0 w 3911930"/>
              <a:gd name="connsiteY17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3911930" h="6858000">
                <a:moveTo>
                  <a:pt x="0" y="0"/>
                </a:moveTo>
                <a:lnTo>
                  <a:pt x="1102136" y="0"/>
                </a:lnTo>
                <a:lnTo>
                  <a:pt x="1116562" y="6576"/>
                </a:lnTo>
                <a:cubicBezTo>
                  <a:pt x="1145356" y="-5557"/>
                  <a:pt x="1145499" y="34287"/>
                  <a:pt x="1168011" y="32097"/>
                </a:cubicBezTo>
                <a:cubicBezTo>
                  <a:pt x="1181512" y="52152"/>
                  <a:pt x="1193683" y="149861"/>
                  <a:pt x="1234521" y="157539"/>
                </a:cubicBezTo>
                <a:cubicBezTo>
                  <a:pt x="1269042" y="196429"/>
                  <a:pt x="1241096" y="270448"/>
                  <a:pt x="1249824" y="288336"/>
                </a:cubicBezTo>
                <a:cubicBezTo>
                  <a:pt x="1360682" y="456262"/>
                  <a:pt x="1350691" y="358203"/>
                  <a:pt x="1413083" y="419140"/>
                </a:cubicBezTo>
                <a:lnTo>
                  <a:pt x="1414695" y="421273"/>
                </a:lnTo>
                <a:lnTo>
                  <a:pt x="1579457" y="531517"/>
                </a:lnTo>
                <a:cubicBezTo>
                  <a:pt x="1673215" y="666299"/>
                  <a:pt x="1744945" y="671088"/>
                  <a:pt x="1799438" y="753715"/>
                </a:cubicBezTo>
                <a:cubicBezTo>
                  <a:pt x="1853932" y="836343"/>
                  <a:pt x="1851913" y="966767"/>
                  <a:pt x="1906418" y="1027281"/>
                </a:cubicBezTo>
                <a:lnTo>
                  <a:pt x="1993121" y="1148547"/>
                </a:lnTo>
                <a:cubicBezTo>
                  <a:pt x="1995855" y="1163191"/>
                  <a:pt x="2006208" y="1241468"/>
                  <a:pt x="2022086" y="1250358"/>
                </a:cubicBezTo>
                <a:cubicBezTo>
                  <a:pt x="2001291" y="1279789"/>
                  <a:pt x="2025450" y="1265954"/>
                  <a:pt x="2037442" y="1281973"/>
                </a:cubicBezTo>
                <a:cubicBezTo>
                  <a:pt x="2049299" y="1294066"/>
                  <a:pt x="2050353" y="1266645"/>
                  <a:pt x="2057749" y="1279462"/>
                </a:cubicBezTo>
                <a:cubicBezTo>
                  <a:pt x="2056028" y="1295554"/>
                  <a:pt x="2080145" y="1289296"/>
                  <a:pt x="2076916" y="1306359"/>
                </a:cubicBezTo>
                <a:cubicBezTo>
                  <a:pt x="2056979" y="1306956"/>
                  <a:pt x="2093073" y="1334875"/>
                  <a:pt x="2077448" y="1339577"/>
                </a:cubicBezTo>
                <a:cubicBezTo>
                  <a:pt x="2105838" y="1346944"/>
                  <a:pt x="2080264" y="1359764"/>
                  <a:pt x="2094559" y="1374954"/>
                </a:cubicBezTo>
                <a:cubicBezTo>
                  <a:pt x="2106649" y="1380882"/>
                  <a:pt x="2110592" y="1386252"/>
                  <a:pt x="2104586" y="1396174"/>
                </a:cubicBezTo>
                <a:cubicBezTo>
                  <a:pt x="2162550" y="1422958"/>
                  <a:pt x="2115953" y="1417802"/>
                  <a:pt x="2146872" y="1448205"/>
                </a:cubicBezTo>
                <a:cubicBezTo>
                  <a:pt x="2176606" y="1473695"/>
                  <a:pt x="2202015" y="1504484"/>
                  <a:pt x="2255070" y="1523574"/>
                </a:cubicBezTo>
                <a:cubicBezTo>
                  <a:pt x="2268884" y="1526148"/>
                  <a:pt x="2278768" y="1537961"/>
                  <a:pt x="2277146" y="1549959"/>
                </a:cubicBezTo>
                <a:cubicBezTo>
                  <a:pt x="2276866" y="1552024"/>
                  <a:pt x="2276247" y="1554016"/>
                  <a:pt x="2275311" y="1555875"/>
                </a:cubicBezTo>
                <a:cubicBezTo>
                  <a:pt x="2311452" y="1566161"/>
                  <a:pt x="2302686" y="1581140"/>
                  <a:pt x="2325460" y="1584198"/>
                </a:cubicBezTo>
                <a:cubicBezTo>
                  <a:pt x="2346500" y="1610804"/>
                  <a:pt x="2338829" y="1639168"/>
                  <a:pt x="2359019" y="1642332"/>
                </a:cubicBezTo>
                <a:cubicBezTo>
                  <a:pt x="2364851" y="1657338"/>
                  <a:pt x="2354967" y="1682920"/>
                  <a:pt x="2377962" y="1688890"/>
                </a:cubicBezTo>
                <a:cubicBezTo>
                  <a:pt x="2364069" y="1694558"/>
                  <a:pt x="2396975" y="1702580"/>
                  <a:pt x="2391339" y="1713831"/>
                </a:cubicBezTo>
                <a:cubicBezTo>
                  <a:pt x="2385764" y="1722240"/>
                  <a:pt x="2394447" y="1726637"/>
                  <a:pt x="2398019" y="1733270"/>
                </a:cubicBezTo>
                <a:cubicBezTo>
                  <a:pt x="2395281" y="1743715"/>
                  <a:pt x="2419671" y="1770153"/>
                  <a:pt x="2431451" y="1775805"/>
                </a:cubicBezTo>
                <a:cubicBezTo>
                  <a:pt x="2468841" y="1787197"/>
                  <a:pt x="2464585" y="1833504"/>
                  <a:pt x="2493739" y="1843408"/>
                </a:cubicBezTo>
                <a:cubicBezTo>
                  <a:pt x="2499415" y="1848124"/>
                  <a:pt x="2503062" y="1853174"/>
                  <a:pt x="2505432" y="1858404"/>
                </a:cubicBezTo>
                <a:lnTo>
                  <a:pt x="2509253" y="1873693"/>
                </a:lnTo>
                <a:lnTo>
                  <a:pt x="2504712" y="1879330"/>
                </a:lnTo>
                <a:lnTo>
                  <a:pt x="2510142" y="1887965"/>
                </a:lnTo>
                <a:lnTo>
                  <a:pt x="2510286" y="1890763"/>
                </a:lnTo>
                <a:cubicBezTo>
                  <a:pt x="2510528" y="1896114"/>
                  <a:pt x="2510987" y="1901346"/>
                  <a:pt x="2512408" y="1906303"/>
                </a:cubicBezTo>
                <a:cubicBezTo>
                  <a:pt x="2541477" y="1892704"/>
                  <a:pt x="2529290" y="1946227"/>
                  <a:pt x="2549279" y="1927029"/>
                </a:cubicBezTo>
                <a:cubicBezTo>
                  <a:pt x="2562141" y="1951902"/>
                  <a:pt x="2577789" y="1927102"/>
                  <a:pt x="2568037" y="1962771"/>
                </a:cubicBezTo>
                <a:cubicBezTo>
                  <a:pt x="2610907" y="1996147"/>
                  <a:pt x="2627846" y="2060345"/>
                  <a:pt x="2680502" y="2082121"/>
                </a:cubicBezTo>
                <a:cubicBezTo>
                  <a:pt x="2709694" y="2115808"/>
                  <a:pt x="2721097" y="2145404"/>
                  <a:pt x="2743190" y="2164892"/>
                </a:cubicBezTo>
                <a:lnTo>
                  <a:pt x="2794909" y="2276195"/>
                </a:lnTo>
                <a:cubicBezTo>
                  <a:pt x="2833433" y="2324997"/>
                  <a:pt x="2899579" y="2401452"/>
                  <a:pt x="2933495" y="2457699"/>
                </a:cubicBezTo>
                <a:lnTo>
                  <a:pt x="3016563" y="2536535"/>
                </a:lnTo>
                <a:cubicBezTo>
                  <a:pt x="3027716" y="2563749"/>
                  <a:pt x="3013158" y="2586251"/>
                  <a:pt x="3039203" y="2607702"/>
                </a:cubicBezTo>
                <a:cubicBezTo>
                  <a:pt x="3049552" y="2633205"/>
                  <a:pt x="3049678" y="2657308"/>
                  <a:pt x="3065460" y="2677285"/>
                </a:cubicBezTo>
                <a:cubicBezTo>
                  <a:pt x="3061964" y="2687666"/>
                  <a:pt x="3062572" y="2696560"/>
                  <a:pt x="3076831" y="2702052"/>
                </a:cubicBezTo>
                <a:cubicBezTo>
                  <a:pt x="3083382" y="2726562"/>
                  <a:pt x="3070368" y="2735836"/>
                  <a:pt x="3088882" y="2748080"/>
                </a:cubicBezTo>
                <a:cubicBezTo>
                  <a:pt x="3069559" y="2767115"/>
                  <a:pt x="3079451" y="2765715"/>
                  <a:pt x="3089305" y="2770328"/>
                </a:cubicBezTo>
                <a:lnTo>
                  <a:pt x="3090198" y="2771102"/>
                </a:lnTo>
                <a:cubicBezTo>
                  <a:pt x="3089265" y="2771982"/>
                  <a:pt x="3088334" y="2772862"/>
                  <a:pt x="3087402" y="2773742"/>
                </a:cubicBezTo>
                <a:lnTo>
                  <a:pt x="3087359" y="2777882"/>
                </a:lnTo>
                <a:lnTo>
                  <a:pt x="3092838" y="2787915"/>
                </a:lnTo>
                <a:lnTo>
                  <a:pt x="3095820" y="2791475"/>
                </a:lnTo>
                <a:cubicBezTo>
                  <a:pt x="3097533" y="2794007"/>
                  <a:pt x="3098228" y="2795789"/>
                  <a:pt x="3098222" y="2797134"/>
                </a:cubicBezTo>
                <a:cubicBezTo>
                  <a:pt x="3098144" y="2797204"/>
                  <a:pt x="3098066" y="2797272"/>
                  <a:pt x="3097988" y="2797342"/>
                </a:cubicBezTo>
                <a:lnTo>
                  <a:pt x="3100812" y="2802512"/>
                </a:lnTo>
                <a:cubicBezTo>
                  <a:pt x="3106251" y="2811083"/>
                  <a:pt x="3112177" y="2819277"/>
                  <a:pt x="3118340" y="2826959"/>
                </a:cubicBezTo>
                <a:cubicBezTo>
                  <a:pt x="3104914" y="2837717"/>
                  <a:pt x="3137453" y="2863865"/>
                  <a:pt x="3105041" y="2867605"/>
                </a:cubicBezTo>
                <a:cubicBezTo>
                  <a:pt x="3112436" y="2878178"/>
                  <a:pt x="3128196" y="2881987"/>
                  <a:pt x="3106265" y="2882876"/>
                </a:cubicBezTo>
                <a:cubicBezTo>
                  <a:pt x="3108117" y="2886490"/>
                  <a:pt x="3107362" y="2889150"/>
                  <a:pt x="3105352" y="2891390"/>
                </a:cubicBezTo>
                <a:cubicBezTo>
                  <a:pt x="3104996" y="2891643"/>
                  <a:pt x="3104640" y="2891899"/>
                  <a:pt x="3104283" y="2892152"/>
                </a:cubicBezTo>
                <a:lnTo>
                  <a:pt x="3121233" y="2915554"/>
                </a:lnTo>
                <a:lnTo>
                  <a:pt x="3121120" y="2919202"/>
                </a:lnTo>
                <a:lnTo>
                  <a:pt x="3135195" y="2933764"/>
                </a:lnTo>
                <a:lnTo>
                  <a:pt x="3140851" y="2941657"/>
                </a:lnTo>
                <a:lnTo>
                  <a:pt x="3145776" y="2943125"/>
                </a:lnTo>
                <a:cubicBezTo>
                  <a:pt x="3149248" y="2945134"/>
                  <a:pt x="3151842" y="2948559"/>
                  <a:pt x="3152438" y="2955162"/>
                </a:cubicBezTo>
                <a:lnTo>
                  <a:pt x="3151949" y="2956832"/>
                </a:lnTo>
                <a:lnTo>
                  <a:pt x="3162110" y="2965689"/>
                </a:lnTo>
                <a:cubicBezTo>
                  <a:pt x="3166195" y="2968355"/>
                  <a:pt x="3170846" y="2970481"/>
                  <a:pt x="3176268" y="2971822"/>
                </a:cubicBezTo>
                <a:cubicBezTo>
                  <a:pt x="3167568" y="3011884"/>
                  <a:pt x="3203188" y="3039660"/>
                  <a:pt x="3215263" y="3078225"/>
                </a:cubicBezTo>
                <a:cubicBezTo>
                  <a:pt x="3192982" y="3096725"/>
                  <a:pt x="3228385" y="3132144"/>
                  <a:pt x="3264180" y="3149203"/>
                </a:cubicBezTo>
                <a:lnTo>
                  <a:pt x="3266796" y="3149949"/>
                </a:lnTo>
                <a:lnTo>
                  <a:pt x="3324951" y="3364269"/>
                </a:lnTo>
                <a:cubicBezTo>
                  <a:pt x="3377602" y="3433632"/>
                  <a:pt x="3321373" y="3413214"/>
                  <a:pt x="3374024" y="3558777"/>
                </a:cubicBezTo>
                <a:cubicBezTo>
                  <a:pt x="3398346" y="3641617"/>
                  <a:pt x="3450523" y="3677550"/>
                  <a:pt x="3458183" y="3740660"/>
                </a:cubicBezTo>
                <a:cubicBezTo>
                  <a:pt x="3442562" y="3738307"/>
                  <a:pt x="3477748" y="3881422"/>
                  <a:pt x="3465360" y="3887518"/>
                </a:cubicBezTo>
                <a:cubicBezTo>
                  <a:pt x="3454942" y="3891408"/>
                  <a:pt x="3459335" y="3899129"/>
                  <a:pt x="3457877" y="3906107"/>
                </a:cubicBezTo>
                <a:cubicBezTo>
                  <a:pt x="3448491" y="3912992"/>
                  <a:pt x="3451298" y="3945787"/>
                  <a:pt x="3457467" y="3956017"/>
                </a:cubicBezTo>
                <a:cubicBezTo>
                  <a:pt x="3481476" y="3983336"/>
                  <a:pt x="3446546" y="4017722"/>
                  <a:pt x="3464577" y="4039830"/>
                </a:cubicBezTo>
                <a:cubicBezTo>
                  <a:pt x="3466200" y="4046329"/>
                  <a:pt x="3465881" y="4052097"/>
                  <a:pt x="3464354" y="4057379"/>
                </a:cubicBezTo>
                <a:lnTo>
                  <a:pt x="3457255" y="4071299"/>
                </a:lnTo>
                <a:lnTo>
                  <a:pt x="3449587" y="4073511"/>
                </a:lnTo>
                <a:lnTo>
                  <a:pt x="3448354" y="4082976"/>
                </a:lnTo>
                <a:lnTo>
                  <a:pt x="3446585" y="4085249"/>
                </a:lnTo>
                <a:lnTo>
                  <a:pt x="3439113" y="4096645"/>
                </a:lnTo>
                <a:lnTo>
                  <a:pt x="3440408" y="4100045"/>
                </a:lnTo>
                <a:lnTo>
                  <a:pt x="3450643" y="4106155"/>
                </a:lnTo>
                <a:cubicBezTo>
                  <a:pt x="3451509" y="4109964"/>
                  <a:pt x="3449801" y="4114653"/>
                  <a:pt x="3447970" y="4119065"/>
                </a:cubicBezTo>
                <a:lnTo>
                  <a:pt x="3447077" y="4122013"/>
                </a:lnTo>
                <a:lnTo>
                  <a:pt x="3449971" y="4131661"/>
                </a:lnTo>
                <a:lnTo>
                  <a:pt x="3455129" y="4132946"/>
                </a:lnTo>
                <a:cubicBezTo>
                  <a:pt x="3459317" y="4146545"/>
                  <a:pt x="3467006" y="4194967"/>
                  <a:pt x="3475101" y="4213256"/>
                </a:cubicBezTo>
                <a:cubicBezTo>
                  <a:pt x="3501328" y="4201013"/>
                  <a:pt x="3470602" y="4247220"/>
                  <a:pt x="3503702" y="4242685"/>
                </a:cubicBezTo>
                <a:cubicBezTo>
                  <a:pt x="3503339" y="4247673"/>
                  <a:pt x="3501946" y="4252646"/>
                  <a:pt x="3500296" y="4257672"/>
                </a:cubicBezTo>
                <a:lnTo>
                  <a:pt x="3499449" y="4260305"/>
                </a:lnTo>
                <a:lnTo>
                  <a:pt x="3501701" y="4269810"/>
                </a:lnTo>
                <a:lnTo>
                  <a:pt x="3495288" y="4273772"/>
                </a:lnTo>
                <a:lnTo>
                  <a:pt x="3493625" y="4288998"/>
                </a:lnTo>
                <a:cubicBezTo>
                  <a:pt x="3494091" y="4294503"/>
                  <a:pt x="3495865" y="4300195"/>
                  <a:pt x="3499731" y="4306137"/>
                </a:cubicBezTo>
                <a:cubicBezTo>
                  <a:pt x="3518409" y="4319087"/>
                  <a:pt x="3511572" y="4345792"/>
                  <a:pt x="3520653" y="4367163"/>
                </a:cubicBezTo>
                <a:lnTo>
                  <a:pt x="3528382" y="4376332"/>
                </a:lnTo>
                <a:lnTo>
                  <a:pt x="3533897" y="4409841"/>
                </a:lnTo>
                <a:cubicBezTo>
                  <a:pt x="3536069" y="4419270"/>
                  <a:pt x="3538988" y="4428935"/>
                  <a:pt x="3543250" y="4438895"/>
                </a:cubicBezTo>
                <a:lnTo>
                  <a:pt x="3553461" y="4456966"/>
                </a:lnTo>
                <a:lnTo>
                  <a:pt x="3552669" y="4462332"/>
                </a:lnTo>
                <a:cubicBezTo>
                  <a:pt x="3556172" y="4470794"/>
                  <a:pt x="3569696" y="4480372"/>
                  <a:pt x="3558050" y="4481420"/>
                </a:cubicBezTo>
                <a:lnTo>
                  <a:pt x="3565562" y="4490273"/>
                </a:lnTo>
                <a:lnTo>
                  <a:pt x="3560130" y="4501352"/>
                </a:lnTo>
                <a:cubicBezTo>
                  <a:pt x="3558431" y="4502766"/>
                  <a:pt x="3556504" y="4503948"/>
                  <a:pt x="3554413" y="4504860"/>
                </a:cubicBezTo>
                <a:lnTo>
                  <a:pt x="3562409" y="4517683"/>
                </a:lnTo>
                <a:lnTo>
                  <a:pt x="3560101" y="4529812"/>
                </a:lnTo>
                <a:lnTo>
                  <a:pt x="3567912" y="4538596"/>
                </a:lnTo>
                <a:lnTo>
                  <a:pt x="3568458" y="4583574"/>
                </a:lnTo>
                <a:lnTo>
                  <a:pt x="3544552" y="4659716"/>
                </a:lnTo>
                <a:cubicBezTo>
                  <a:pt x="3529053" y="4656666"/>
                  <a:pt x="3550507" y="4680114"/>
                  <a:pt x="3537857" y="4685651"/>
                </a:cubicBezTo>
                <a:cubicBezTo>
                  <a:pt x="3527274" y="4689071"/>
                  <a:pt x="3531317" y="4696980"/>
                  <a:pt x="3529547" y="4703886"/>
                </a:cubicBezTo>
                <a:cubicBezTo>
                  <a:pt x="3519861" y="4710342"/>
                  <a:pt x="3521192" y="4743230"/>
                  <a:pt x="3526895" y="4753727"/>
                </a:cubicBezTo>
                <a:cubicBezTo>
                  <a:pt x="3549653" y="4782092"/>
                  <a:pt x="3513213" y="4814881"/>
                  <a:pt x="3530234" y="4837773"/>
                </a:cubicBezTo>
                <a:cubicBezTo>
                  <a:pt x="3531563" y="4844338"/>
                  <a:pt x="3530985" y="4850086"/>
                  <a:pt x="3529222" y="4855295"/>
                </a:cubicBezTo>
                <a:lnTo>
                  <a:pt x="3521505" y="4868882"/>
                </a:lnTo>
                <a:lnTo>
                  <a:pt x="3513745" y="4870749"/>
                </a:lnTo>
                <a:lnTo>
                  <a:pt x="3512090" y="4880149"/>
                </a:lnTo>
                <a:lnTo>
                  <a:pt x="3510219" y="4882341"/>
                </a:lnTo>
                <a:cubicBezTo>
                  <a:pt x="3506614" y="4886518"/>
                  <a:pt x="3503273" y="4890719"/>
                  <a:pt x="3500921" y="4895221"/>
                </a:cubicBezTo>
                <a:cubicBezTo>
                  <a:pt x="3534583" y="4900285"/>
                  <a:pt x="3486464" y="4934344"/>
                  <a:pt x="3516611" y="4930373"/>
                </a:cubicBezTo>
                <a:cubicBezTo>
                  <a:pt x="3509544" y="4955987"/>
                  <a:pt x="3544633" y="4990868"/>
                  <a:pt x="3511218" y="5012704"/>
                </a:cubicBezTo>
                <a:cubicBezTo>
                  <a:pt x="3506276" y="5046643"/>
                  <a:pt x="3484389" y="5079731"/>
                  <a:pt x="3486959" y="5134007"/>
                </a:cubicBezTo>
                <a:cubicBezTo>
                  <a:pt x="3488201" y="5163333"/>
                  <a:pt x="3516025" y="5252574"/>
                  <a:pt x="3522095" y="5292981"/>
                </a:cubicBezTo>
                <a:cubicBezTo>
                  <a:pt x="3517778" y="5322186"/>
                  <a:pt x="3528648" y="5350115"/>
                  <a:pt x="3523378" y="5376449"/>
                </a:cubicBezTo>
                <a:lnTo>
                  <a:pt x="3515853" y="5392879"/>
                </a:lnTo>
                <a:lnTo>
                  <a:pt x="3518590" y="5400822"/>
                </a:lnTo>
                <a:lnTo>
                  <a:pt x="3515056" y="5405562"/>
                </a:lnTo>
                <a:lnTo>
                  <a:pt x="3522190" y="5412352"/>
                </a:lnTo>
                <a:lnTo>
                  <a:pt x="3527834" y="5423666"/>
                </a:lnTo>
                <a:lnTo>
                  <a:pt x="3526632" y="5425026"/>
                </a:lnTo>
                <a:cubicBezTo>
                  <a:pt x="3524258" y="5431222"/>
                  <a:pt x="3525183" y="5435167"/>
                  <a:pt x="3527564" y="5438106"/>
                </a:cubicBezTo>
                <a:lnTo>
                  <a:pt x="3531555" y="5441019"/>
                </a:lnTo>
                <a:lnTo>
                  <a:pt x="3533380" y="5450011"/>
                </a:lnTo>
                <a:lnTo>
                  <a:pt x="3535524" y="5455608"/>
                </a:lnTo>
                <a:lnTo>
                  <a:pt x="3586681" y="5568327"/>
                </a:lnTo>
                <a:cubicBezTo>
                  <a:pt x="3628262" y="5603175"/>
                  <a:pt x="3618572" y="5667483"/>
                  <a:pt x="3646119" y="5710384"/>
                </a:cubicBezTo>
                <a:cubicBezTo>
                  <a:pt x="3622406" y="5740787"/>
                  <a:pt x="3647374" y="5722113"/>
                  <a:pt x="3649647" y="5748779"/>
                </a:cubicBezTo>
                <a:cubicBezTo>
                  <a:pt x="3676506" y="5736511"/>
                  <a:pt x="3643265" y="5782813"/>
                  <a:pt x="3676551" y="5778267"/>
                </a:cubicBezTo>
                <a:cubicBezTo>
                  <a:pt x="3675912" y="5783265"/>
                  <a:pt x="3674241" y="5788247"/>
                  <a:pt x="3672315" y="5793285"/>
                </a:cubicBezTo>
                <a:lnTo>
                  <a:pt x="3671325" y="5795922"/>
                </a:lnTo>
                <a:lnTo>
                  <a:pt x="3673037" y="5805444"/>
                </a:lnTo>
                <a:lnTo>
                  <a:pt x="3666420" y="5809418"/>
                </a:lnTo>
                <a:lnTo>
                  <a:pt x="3663908" y="5824674"/>
                </a:lnTo>
                <a:cubicBezTo>
                  <a:pt x="3664066" y="5830187"/>
                  <a:pt x="3665519" y="5835891"/>
                  <a:pt x="3669045" y="5841846"/>
                </a:cubicBezTo>
                <a:cubicBezTo>
                  <a:pt x="3692937" y="5859142"/>
                  <a:pt x="3670192" y="5900949"/>
                  <a:pt x="3701358" y="5921917"/>
                </a:cubicBezTo>
                <a:cubicBezTo>
                  <a:pt x="3710345" y="5930438"/>
                  <a:pt x="3723014" y="5961761"/>
                  <a:pt x="3716185" y="5970698"/>
                </a:cubicBezTo>
                <a:cubicBezTo>
                  <a:pt x="3716924" y="5977849"/>
                  <a:pt x="3723456" y="5984342"/>
                  <a:pt x="3714732" y="5990602"/>
                </a:cubicBezTo>
                <a:cubicBezTo>
                  <a:pt x="3704805" y="5999478"/>
                  <a:pt x="3733042" y="6016071"/>
                  <a:pt x="3717468" y="6017473"/>
                </a:cubicBezTo>
                <a:cubicBezTo>
                  <a:pt x="3737055" y="6029408"/>
                  <a:pt x="3717285" y="6050409"/>
                  <a:pt x="3716813" y="6065962"/>
                </a:cubicBezTo>
                <a:cubicBezTo>
                  <a:pt x="3734846" y="6074510"/>
                  <a:pt x="3716071" y="6098707"/>
                  <a:pt x="3725468" y="6129258"/>
                </a:cubicBezTo>
                <a:cubicBezTo>
                  <a:pt x="3746016" y="6138426"/>
                  <a:pt x="3731591" y="6149895"/>
                  <a:pt x="3762009" y="6169490"/>
                </a:cubicBezTo>
                <a:cubicBezTo>
                  <a:pt x="3760365" y="6170956"/>
                  <a:pt x="3758971" y="6172634"/>
                  <a:pt x="3757871" y="6174474"/>
                </a:cubicBezTo>
                <a:cubicBezTo>
                  <a:pt x="3751478" y="6185163"/>
                  <a:pt x="3756167" y="6198873"/>
                  <a:pt x="3768344" y="6205103"/>
                </a:cubicBezTo>
                <a:cubicBezTo>
                  <a:pt x="3811389" y="6237571"/>
                  <a:pt x="3823277" y="6273218"/>
                  <a:pt x="3841437" y="6305143"/>
                </a:cubicBezTo>
                <a:cubicBezTo>
                  <a:pt x="3858750" y="6341961"/>
                  <a:pt x="3816260" y="6324225"/>
                  <a:pt x="3860896" y="6365201"/>
                </a:cubicBezTo>
                <a:cubicBezTo>
                  <a:pt x="3851154" y="6372744"/>
                  <a:pt x="3852756" y="6378823"/>
                  <a:pt x="3861931" y="6387686"/>
                </a:cubicBezTo>
                <a:cubicBezTo>
                  <a:pt x="3869479" y="6405761"/>
                  <a:pt x="3839849" y="6410555"/>
                  <a:pt x="3864030" y="6425287"/>
                </a:cubicBezTo>
                <a:cubicBezTo>
                  <a:pt x="3847191" y="6425308"/>
                  <a:pt x="3870453" y="6461256"/>
                  <a:pt x="3851144" y="6456271"/>
                </a:cubicBezTo>
                <a:cubicBezTo>
                  <a:pt x="3841173" y="6471214"/>
                  <a:pt x="3866766" y="6472108"/>
                  <a:pt x="3858628" y="6486571"/>
                </a:cubicBezTo>
                <a:cubicBezTo>
                  <a:pt x="3860535" y="6500524"/>
                  <a:pt x="3872601" y="6475359"/>
                  <a:pt x="3879064" y="6489882"/>
                </a:cubicBezTo>
                <a:cubicBezTo>
                  <a:pt x="3882941" y="6504606"/>
                  <a:pt x="3880531" y="6555957"/>
                  <a:pt x="3881893" y="6574910"/>
                </a:cubicBezTo>
                <a:cubicBezTo>
                  <a:pt x="3884811" y="6607096"/>
                  <a:pt x="3893235" y="6651597"/>
                  <a:pt x="3896578" y="6683001"/>
                </a:cubicBezTo>
                <a:cubicBezTo>
                  <a:pt x="3917322" y="6711248"/>
                  <a:pt x="3897408" y="6732089"/>
                  <a:pt x="3901943" y="6763331"/>
                </a:cubicBezTo>
                <a:cubicBezTo>
                  <a:pt x="3935411" y="6788212"/>
                  <a:pt x="3873260" y="6790251"/>
                  <a:pt x="3882556" y="6815408"/>
                </a:cubicBezTo>
                <a:cubicBezTo>
                  <a:pt x="3905323" y="6839622"/>
                  <a:pt x="3889639" y="6833361"/>
                  <a:pt x="3883725" y="6843863"/>
                </a:cubicBezTo>
                <a:lnTo>
                  <a:pt x="3883034" y="6858000"/>
                </a:lnTo>
                <a:lnTo>
                  <a:pt x="0" y="685800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964D2A41-AED3-B941-81B0-9F5026C1A209}"/>
              </a:ext>
            </a:extLst>
          </p:cNvPr>
          <p:cNvSpPr>
            <a:spLocks noGrp="1"/>
          </p:cNvSpPr>
          <p:nvPr>
            <p:ph type="title"/>
          </p:nvPr>
        </p:nvSpPr>
        <p:spPr>
          <a:xfrm>
            <a:off x="492981" y="3138985"/>
            <a:ext cx="2953080" cy="2575571"/>
          </a:xfrm>
        </p:spPr>
        <p:txBody>
          <a:bodyPr vert="horz" lIns="91440" tIns="45720" rIns="91440" bIns="45720" rtlCol="0" anchor="b">
            <a:normAutofit/>
          </a:bodyPr>
          <a:lstStyle/>
          <a:p>
            <a:r>
              <a:rPr lang="en-US"/>
              <a:t>Dziękuję za uwagę </a:t>
            </a:r>
          </a:p>
        </p:txBody>
      </p:sp>
    </p:spTree>
    <p:extLst>
      <p:ext uri="{BB962C8B-B14F-4D97-AF65-F5344CB8AC3E}">
        <p14:creationId xmlns:p14="http://schemas.microsoft.com/office/powerpoint/2010/main" val="1836324869"/>
      </p:ext>
    </p:extLst>
  </p:cSld>
  <p:clrMapOvr>
    <a:masterClrMapping/>
  </p:clrMapOvr>
</p:sld>
</file>

<file path=ppt/theme/theme1.xml><?xml version="1.0" encoding="utf-8"?>
<a:theme xmlns:a="http://schemas.openxmlformats.org/drawingml/2006/main" name="ArchiveVTI">
  <a:themeElements>
    <a:clrScheme name="Archive">
      <a:dk1>
        <a:sysClr val="windowText" lastClr="000000"/>
      </a:dk1>
      <a:lt1>
        <a:sysClr val="window" lastClr="FFFFFF"/>
      </a:lt1>
      <a:dk2>
        <a:srgbClr val="353B3D"/>
      </a:dk2>
      <a:lt2>
        <a:srgbClr val="EEECEA"/>
      </a:lt2>
      <a:accent1>
        <a:srgbClr val="A65E5E"/>
      </a:accent1>
      <a:accent2>
        <a:srgbClr val="9D6053"/>
      </a:accent2>
      <a:accent3>
        <a:srgbClr val="968274"/>
      </a:accent3>
      <a:accent4>
        <a:srgbClr val="878079"/>
      </a:accent4>
      <a:accent5>
        <a:srgbClr val="6C737A"/>
      </a:accent5>
      <a:accent6>
        <a:srgbClr val="697777"/>
      </a:accent6>
      <a:hlink>
        <a:srgbClr val="A25872"/>
      </a:hlink>
      <a:folHlink>
        <a:srgbClr val="667A7E"/>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F35FB1F3F458546A9BE76338FA500A9" ma:contentTypeVersion="7" ma:contentTypeDescription="Utwórz nowy dokument." ma:contentTypeScope="" ma:versionID="71ab0687b9e07d869316175c7ff988f0">
  <xsd:schema xmlns:xsd="http://www.w3.org/2001/XMLSchema" xmlns:xs="http://www.w3.org/2001/XMLSchema" xmlns:p="http://schemas.microsoft.com/office/2006/metadata/properties" xmlns:ns2="2c4f1a0c-7120-41c6-a9fe-e21ad0f6ec67" targetNamespace="http://schemas.microsoft.com/office/2006/metadata/properties" ma:root="true" ma:fieldsID="01a9b404ba6c57e4d1a7438407605841" ns2:_="">
    <xsd:import namespace="2c4f1a0c-7120-41c6-a9fe-e21ad0f6ec67"/>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1a0c-7120-41c6-a9fe-e21ad0f6ec67"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2c4f1a0c-7120-41c6-a9fe-e21ad0f6ec67" xsi:nil="true"/>
  </documentManagement>
</p:properties>
</file>

<file path=customXml/itemProps1.xml><?xml version="1.0" encoding="utf-8"?>
<ds:datastoreItem xmlns:ds="http://schemas.openxmlformats.org/officeDocument/2006/customXml" ds:itemID="{2FDE003F-E24E-44C3-A2DF-0BFD52BBE899}"/>
</file>

<file path=customXml/itemProps2.xml><?xml version="1.0" encoding="utf-8"?>
<ds:datastoreItem xmlns:ds="http://schemas.openxmlformats.org/officeDocument/2006/customXml" ds:itemID="{7794541A-B117-44CB-935E-FB22A0A715A2}"/>
</file>

<file path=customXml/itemProps3.xml><?xml version="1.0" encoding="utf-8"?>
<ds:datastoreItem xmlns:ds="http://schemas.openxmlformats.org/officeDocument/2006/customXml" ds:itemID="{497BC12C-E1C6-4862-9080-AD5C05979C7B}"/>
</file>

<file path=docProps/app.xml><?xml version="1.0" encoding="utf-8"?>
<Properties xmlns="http://schemas.openxmlformats.org/officeDocument/2006/extended-properties" xmlns:vt="http://schemas.openxmlformats.org/officeDocument/2006/docPropsVTypes">
  <TotalTime>20</TotalTime>
  <Words>704</Words>
  <Application>Microsoft Macintosh PowerPoint</Application>
  <PresentationFormat>Panoramiczny</PresentationFormat>
  <Paragraphs>16</Paragraphs>
  <Slides>9</Slides>
  <Notes>1</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9</vt:i4>
      </vt:variant>
    </vt:vector>
  </HeadingPairs>
  <TitlesOfParts>
    <vt:vector size="13" baseType="lpstr">
      <vt:lpstr>Arial</vt:lpstr>
      <vt:lpstr>Bembo</vt:lpstr>
      <vt:lpstr>Calibri</vt:lpstr>
      <vt:lpstr>ArchiveVTI</vt:lpstr>
      <vt:lpstr>Dawid Kubacki- droga do medalu olimpijskiego</vt:lpstr>
      <vt:lpstr>Prezentacja programu PowerPoint</vt:lpstr>
      <vt:lpstr>Prezentacja programu PowerPoint</vt:lpstr>
      <vt:lpstr>Prezentacja programu PowerPoint</vt:lpstr>
      <vt:lpstr>Przerwa w czasie sezonu</vt:lpstr>
      <vt:lpstr>Turniej czterech skoczni</vt:lpstr>
      <vt:lpstr>Pozytywny wyniki na koronawirusa</vt:lpstr>
      <vt:lpstr>Igrzyska olimpijskie </vt:lpstr>
      <vt:lpstr>Dziękuję za uwagę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Dawid Kubacki- droga do medalu olimpijskiego</dc:title>
  <dc:creator>Student 68664</dc:creator>
  <cp:lastModifiedBy>Student 68664</cp:lastModifiedBy>
  <cp:revision>1</cp:revision>
  <dcterms:created xsi:type="dcterms:W3CDTF">2022-02-11T18:07:14Z</dcterms:created>
  <dcterms:modified xsi:type="dcterms:W3CDTF">2022-02-11T18:28:08Z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0x0101007F35FB1F3F458546A9BE76338FA500A9</vt:lpwstr>
  </property>
</Properties>
</file>