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4.xml" ContentType="application/vnd.openxmlformats-officedocument.drawingml.diagramStyle+xml"/>
  <Override PartName="/ppt/diagrams/quickStyle8.xml" ContentType="application/vnd.openxmlformats-officedocument.drawingml.diagramStyle+xml"/>
  <Override PartName="/ppt/diagrams/colors9.xml" ContentType="application/vnd.openxmlformats-officedocument.drawingml.diagramColors+xml"/>
  <Override PartName="/ppt/diagrams/layout8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diagrams/layout9.xml" ContentType="application/vnd.openxmlformats-officedocument.drawingml.diagramLayout+xml"/>
  <Override PartName="/ppt/theme/theme1.xml" ContentType="application/vnd.openxmlformats-officedocument.theme+xml"/>
  <Override PartName="/ppt/diagrams/drawing8.xml" ContentType="application/vnd.ms-office.drawingml.diagramDrawing+xml"/>
  <Override PartName="/ppt/diagrams/colors8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  <p:sldId id="265" r:id="rId9"/>
    <p:sldId id="266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71E27-47C2-4DAC-8071-8525C1B2195F}" type="doc">
      <dgm:prSet loTypeId="urn:microsoft.com/office/officeart/2005/8/layout/target3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6BB94C6C-4AC1-4A02-9EB4-4723C2AAE5E1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pl-PL" sz="1800" b="1" dirty="0" smtClean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URODZONY:</a:t>
          </a:r>
          <a:r>
            <a:rPr lang="pl-PL" sz="1800" dirty="0" smtClean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pl-PL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12 marca 1990 r., Nowy Targ</a:t>
          </a:r>
          <a:br>
            <a:rPr lang="pl-PL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</a:br>
          <a:r>
            <a:rPr lang="pl-PL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zamieszkały w Szaflarach</a:t>
          </a:r>
          <a:r>
            <a:rPr lang="pl-PL" sz="15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/>
          </a:r>
          <a:br>
            <a:rPr lang="pl-PL" sz="15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</a:br>
          <a:endParaRPr lang="pl-PL" sz="15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E5A5D87-7238-4604-A5E4-0E427BEDD93C}" type="parTrans" cxnId="{EDEDC670-07D8-4B19-B540-0F6494901261}">
      <dgm:prSet/>
      <dgm:spPr/>
      <dgm:t>
        <a:bodyPr/>
        <a:lstStyle/>
        <a:p>
          <a:endParaRPr lang="pl-PL"/>
        </a:p>
      </dgm:t>
    </dgm:pt>
    <dgm:pt modelId="{7CAAED92-08F4-4E6A-AD48-14493A5DDAF7}" type="sibTrans" cxnId="{EDEDC670-07D8-4B19-B540-0F6494901261}">
      <dgm:prSet/>
      <dgm:spPr/>
      <dgm:t>
        <a:bodyPr/>
        <a:lstStyle/>
        <a:p>
          <a:endParaRPr lang="pl-PL"/>
        </a:p>
      </dgm:t>
    </dgm:pt>
    <dgm:pt modelId="{FEE1D77A-A5C5-4268-875C-32C6C833E5B8}">
      <dgm:prSet phldrT="[Tekst]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B0F0"/>
              </a:solidFill>
            </a:rPr>
            <a:t>KLUB:</a:t>
          </a:r>
          <a:r>
            <a:rPr lang="pl-PL" dirty="0" smtClean="0"/>
            <a:t> TS Wisła Zakopane</a:t>
          </a:r>
          <a:endParaRPr lang="pl-PL" dirty="0"/>
        </a:p>
      </dgm:t>
    </dgm:pt>
    <dgm:pt modelId="{97691108-DA77-47C4-AE14-306C1D8A9A8F}" type="parTrans" cxnId="{FDD2B9A5-3E4C-45F1-B55A-13BAB77D7FFE}">
      <dgm:prSet/>
      <dgm:spPr/>
      <dgm:t>
        <a:bodyPr/>
        <a:lstStyle/>
        <a:p>
          <a:endParaRPr lang="pl-PL"/>
        </a:p>
      </dgm:t>
    </dgm:pt>
    <dgm:pt modelId="{30442408-17DB-4E71-A077-BD2A3729797A}" type="sibTrans" cxnId="{FDD2B9A5-3E4C-45F1-B55A-13BAB77D7FFE}">
      <dgm:prSet/>
      <dgm:spPr/>
      <dgm:t>
        <a:bodyPr/>
        <a:lstStyle/>
        <a:p>
          <a:endParaRPr lang="pl-PL"/>
        </a:p>
      </dgm:t>
    </dgm:pt>
    <dgm:pt modelId="{117E7377-35F6-4FD0-B83E-A507C5585354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B0F0"/>
              </a:solidFill>
            </a:rPr>
            <a:t>wzrost:</a:t>
          </a:r>
          <a:r>
            <a:rPr lang="pl-PL" dirty="0" smtClean="0"/>
            <a:t> 180 cm</a:t>
          </a:r>
          <a:br>
            <a:rPr lang="pl-PL" dirty="0" smtClean="0"/>
          </a:br>
          <a:r>
            <a:rPr lang="pl-PL" b="1" dirty="0" smtClean="0">
              <a:solidFill>
                <a:srgbClr val="00B0F0"/>
              </a:solidFill>
            </a:rPr>
            <a:t>waga:</a:t>
          </a:r>
          <a:r>
            <a:rPr lang="pl-PL" dirty="0" smtClean="0"/>
            <a:t> 64 kg</a:t>
          </a:r>
          <a:endParaRPr lang="pl-PL" dirty="0"/>
        </a:p>
      </dgm:t>
    </dgm:pt>
    <dgm:pt modelId="{06AE795E-C177-415B-95D0-18159F22734A}" type="parTrans" cxnId="{D7A3061D-3424-4C1E-B692-36E54F24B3EC}">
      <dgm:prSet/>
      <dgm:spPr/>
      <dgm:t>
        <a:bodyPr/>
        <a:lstStyle/>
        <a:p>
          <a:endParaRPr lang="pl-PL"/>
        </a:p>
      </dgm:t>
    </dgm:pt>
    <dgm:pt modelId="{F5A2D48A-8F65-4A17-B419-EF0B21E78C3E}" type="sibTrans" cxnId="{D7A3061D-3424-4C1E-B692-36E54F24B3EC}">
      <dgm:prSet/>
      <dgm:spPr/>
      <dgm:t>
        <a:bodyPr/>
        <a:lstStyle/>
        <a:p>
          <a:endParaRPr lang="pl-PL"/>
        </a:p>
      </dgm:t>
    </dgm:pt>
    <dgm:pt modelId="{571D3FC6-38B6-4735-B9F6-2E46D0934F02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1" i="0" dirty="0" smtClean="0">
              <a:solidFill>
                <a:srgbClr val="00B0F0"/>
              </a:solidFill>
            </a:rPr>
            <a:t>najdłuższy skok: </a:t>
          </a:r>
          <a:r>
            <a:rPr lang="pl-PL" b="1" i="0" dirty="0" smtClean="0"/>
            <a:t>oddał na skoczni </a:t>
          </a:r>
          <a:br>
            <a:rPr lang="pl-PL" b="1" i="0" dirty="0" smtClean="0"/>
          </a:br>
          <a:r>
            <a:rPr lang="pl-PL" b="1" i="0" dirty="0" smtClean="0"/>
            <a:t>w Planicy, na odległość 236,5 m</a:t>
          </a:r>
          <a:endParaRPr lang="pl-PL" dirty="0"/>
        </a:p>
      </dgm:t>
    </dgm:pt>
    <dgm:pt modelId="{B12662E5-DBC5-4900-9C1D-5BBA6CA45156}" type="parTrans" cxnId="{86FF5F91-B699-47A9-B301-1EFE24C1C89F}">
      <dgm:prSet/>
      <dgm:spPr/>
      <dgm:t>
        <a:bodyPr/>
        <a:lstStyle/>
        <a:p>
          <a:endParaRPr lang="pl-PL"/>
        </a:p>
      </dgm:t>
    </dgm:pt>
    <dgm:pt modelId="{E38CC6C6-8CC8-4301-BBAD-5059EA8748BF}" type="sibTrans" cxnId="{86FF5F91-B699-47A9-B301-1EFE24C1C89F}">
      <dgm:prSet/>
      <dgm:spPr/>
      <dgm:t>
        <a:bodyPr/>
        <a:lstStyle/>
        <a:p>
          <a:endParaRPr lang="pl-PL"/>
        </a:p>
      </dgm:t>
    </dgm:pt>
    <dgm:pt modelId="{9E943DB1-3EA2-4816-8E7D-CA3BB35CA25D}" type="pres">
      <dgm:prSet presAssocID="{76971E27-47C2-4DAC-8071-8525C1B2195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EE64D8-E29D-453E-9B09-4CD2869BFA87}" type="pres">
      <dgm:prSet presAssocID="{6BB94C6C-4AC1-4A02-9EB4-4723C2AAE5E1}" presName="circle1" presStyleLbl="node1" presStyleIdx="0" presStyleCnt="4"/>
      <dgm:spPr>
        <a:prstGeom prst="ellipse">
          <a:avLst/>
        </a:prstGeom>
      </dgm:spPr>
    </dgm:pt>
    <dgm:pt modelId="{03881F76-9EE6-44AF-8DDA-E5F750237C96}" type="pres">
      <dgm:prSet presAssocID="{6BB94C6C-4AC1-4A02-9EB4-4723C2AAE5E1}" presName="space" presStyleCnt="0"/>
      <dgm:spPr/>
    </dgm:pt>
    <dgm:pt modelId="{5E25B9D9-0C63-4B6A-918A-8DA9C66A0BE7}" type="pres">
      <dgm:prSet presAssocID="{6BB94C6C-4AC1-4A02-9EB4-4723C2AAE5E1}" presName="rect1" presStyleLbl="alignAcc1" presStyleIdx="0" presStyleCnt="4"/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1F141D97-CB73-4CE0-B342-7D7755A847C1}" type="pres">
      <dgm:prSet presAssocID="{FEE1D77A-A5C5-4268-875C-32C6C833E5B8}" presName="vertSpace2" presStyleLbl="node1" presStyleIdx="0" presStyleCnt="4"/>
      <dgm:spPr/>
    </dgm:pt>
    <dgm:pt modelId="{EA2E1F07-06D7-4179-8856-7311A879A63A}" type="pres">
      <dgm:prSet presAssocID="{FEE1D77A-A5C5-4268-875C-32C6C833E5B8}" presName="circle2" presStyleLbl="node1" presStyleIdx="1" presStyleCnt="4"/>
      <dgm:spPr/>
    </dgm:pt>
    <dgm:pt modelId="{8ACFBE66-DEBC-4E8A-A167-E228F22203A4}" type="pres">
      <dgm:prSet presAssocID="{FEE1D77A-A5C5-4268-875C-32C6C833E5B8}" presName="rect2" presStyleLbl="alignAcc1" presStyleIdx="1" presStyleCnt="4" custScaleY="106594" custLinFactNeighborX="10227" custLinFactNeighborY="20736"/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1E8A08F9-B8B3-42C8-B754-C14261CE3E14}" type="pres">
      <dgm:prSet presAssocID="{117E7377-35F6-4FD0-B83E-A507C5585354}" presName="vertSpace3" presStyleLbl="node1" presStyleIdx="1" presStyleCnt="4"/>
      <dgm:spPr/>
    </dgm:pt>
    <dgm:pt modelId="{C20665F9-9465-4DF1-A5CF-C3386FB02E12}" type="pres">
      <dgm:prSet presAssocID="{117E7377-35F6-4FD0-B83E-A507C5585354}" presName="circle3" presStyleLbl="node1" presStyleIdx="2" presStyleCnt="4"/>
      <dgm:spPr/>
    </dgm:pt>
    <dgm:pt modelId="{FD3E68CD-C096-40A3-BB5B-E3B1B88F9045}" type="pres">
      <dgm:prSet presAssocID="{117E7377-35F6-4FD0-B83E-A507C5585354}" presName="rect3" presStyleLbl="alignAcc1" presStyleIdx="2" presStyleCnt="4"/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8D0586D3-E383-4E47-B7F1-41D8A3823FAF}" type="pres">
      <dgm:prSet presAssocID="{571D3FC6-38B6-4735-B9F6-2E46D0934F02}" presName="vertSpace4" presStyleLbl="node1" presStyleIdx="2" presStyleCnt="4"/>
      <dgm:spPr/>
    </dgm:pt>
    <dgm:pt modelId="{9ABA8898-62EC-4075-9F33-DD81287FA08A}" type="pres">
      <dgm:prSet presAssocID="{571D3FC6-38B6-4735-B9F6-2E46D0934F02}" presName="circle4" presStyleLbl="node1" presStyleIdx="3" presStyleCnt="4"/>
      <dgm:spPr/>
    </dgm:pt>
    <dgm:pt modelId="{32969AD7-FE94-44EE-8383-9A74A92EC045}" type="pres">
      <dgm:prSet presAssocID="{571D3FC6-38B6-4735-B9F6-2E46D0934F02}" presName="rect4" presStyleLbl="alignAcc1" presStyleIdx="3" presStyleCnt="4"/>
      <dgm:spPr/>
      <dgm:t>
        <a:bodyPr/>
        <a:lstStyle/>
        <a:p>
          <a:endParaRPr lang="pl-PL"/>
        </a:p>
      </dgm:t>
    </dgm:pt>
    <dgm:pt modelId="{351CE81E-F5BF-4749-B467-3C80DE910465}" type="pres">
      <dgm:prSet presAssocID="{6BB94C6C-4AC1-4A02-9EB4-4723C2AAE5E1}" presName="rect1ParTxNoCh" presStyleLbl="alignAcc1" presStyleIdx="3" presStyleCnt="4">
        <dgm:presLayoutVars>
          <dgm:chMax val="1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535C4520-50F5-4D5A-A3BE-6EA00E84F18E}" type="pres">
      <dgm:prSet presAssocID="{FEE1D77A-A5C5-4268-875C-32C6C833E5B8}" presName="rect2ParTxNoCh" presStyleLbl="alignAcc1" presStyleIdx="3" presStyleCnt="4">
        <dgm:presLayoutVars>
          <dgm:chMax val="1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D22DE463-F7C6-4529-A13B-96FC7790BF32}" type="pres">
      <dgm:prSet presAssocID="{117E7377-35F6-4FD0-B83E-A507C5585354}" presName="rect3ParTxNoCh" presStyleLbl="alignAcc1" presStyleIdx="3" presStyleCnt="4">
        <dgm:presLayoutVars>
          <dgm:chMax val="1"/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pl-PL"/>
        </a:p>
      </dgm:t>
    </dgm:pt>
    <dgm:pt modelId="{4B07F867-7B14-4A45-9B54-D9D979ED36A2}" type="pres">
      <dgm:prSet presAssocID="{571D3FC6-38B6-4735-B9F6-2E46D0934F0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3195CBF-D0E4-4C86-BECD-30F899E24737}" type="presOf" srcId="{571D3FC6-38B6-4735-B9F6-2E46D0934F02}" destId="{4B07F867-7B14-4A45-9B54-D9D979ED36A2}" srcOrd="1" destOrd="0" presId="urn:microsoft.com/office/officeart/2005/8/layout/target3"/>
    <dgm:cxn modelId="{275B8050-61D0-44AE-9598-D5F306F85BC6}" type="presOf" srcId="{117E7377-35F6-4FD0-B83E-A507C5585354}" destId="{FD3E68CD-C096-40A3-BB5B-E3B1B88F9045}" srcOrd="0" destOrd="0" presId="urn:microsoft.com/office/officeart/2005/8/layout/target3"/>
    <dgm:cxn modelId="{C5C25174-E161-4C50-A0F9-26937BC91DB7}" type="presOf" srcId="{FEE1D77A-A5C5-4268-875C-32C6C833E5B8}" destId="{8ACFBE66-DEBC-4E8A-A167-E228F22203A4}" srcOrd="0" destOrd="0" presId="urn:microsoft.com/office/officeart/2005/8/layout/target3"/>
    <dgm:cxn modelId="{33F10CAA-BD93-47E7-AAA6-B39F00E23903}" type="presOf" srcId="{117E7377-35F6-4FD0-B83E-A507C5585354}" destId="{D22DE463-F7C6-4529-A13B-96FC7790BF32}" srcOrd="1" destOrd="0" presId="urn:microsoft.com/office/officeart/2005/8/layout/target3"/>
    <dgm:cxn modelId="{EDEDC670-07D8-4B19-B540-0F6494901261}" srcId="{76971E27-47C2-4DAC-8071-8525C1B2195F}" destId="{6BB94C6C-4AC1-4A02-9EB4-4723C2AAE5E1}" srcOrd="0" destOrd="0" parTransId="{2E5A5D87-7238-4604-A5E4-0E427BEDD93C}" sibTransId="{7CAAED92-08F4-4E6A-AD48-14493A5DDAF7}"/>
    <dgm:cxn modelId="{2D2A94FB-99BD-4FDE-B8E7-D3B8DB95BDD9}" type="presOf" srcId="{FEE1D77A-A5C5-4268-875C-32C6C833E5B8}" destId="{535C4520-50F5-4D5A-A3BE-6EA00E84F18E}" srcOrd="1" destOrd="0" presId="urn:microsoft.com/office/officeart/2005/8/layout/target3"/>
    <dgm:cxn modelId="{95D89B90-B647-435D-84E4-446B3A5A8062}" type="presOf" srcId="{6BB94C6C-4AC1-4A02-9EB4-4723C2AAE5E1}" destId="{5E25B9D9-0C63-4B6A-918A-8DA9C66A0BE7}" srcOrd="0" destOrd="0" presId="urn:microsoft.com/office/officeart/2005/8/layout/target3"/>
    <dgm:cxn modelId="{9C5981B9-9AF0-473D-812D-6A663126EEA3}" type="presOf" srcId="{571D3FC6-38B6-4735-B9F6-2E46D0934F02}" destId="{32969AD7-FE94-44EE-8383-9A74A92EC045}" srcOrd="0" destOrd="0" presId="urn:microsoft.com/office/officeart/2005/8/layout/target3"/>
    <dgm:cxn modelId="{D7A3061D-3424-4C1E-B692-36E54F24B3EC}" srcId="{76971E27-47C2-4DAC-8071-8525C1B2195F}" destId="{117E7377-35F6-4FD0-B83E-A507C5585354}" srcOrd="2" destOrd="0" parTransId="{06AE795E-C177-415B-95D0-18159F22734A}" sibTransId="{F5A2D48A-8F65-4A17-B419-EF0B21E78C3E}"/>
    <dgm:cxn modelId="{960CD4B5-B1D1-49B8-833B-FEF250730780}" type="presOf" srcId="{6BB94C6C-4AC1-4A02-9EB4-4723C2AAE5E1}" destId="{351CE81E-F5BF-4749-B467-3C80DE910465}" srcOrd="1" destOrd="0" presId="urn:microsoft.com/office/officeart/2005/8/layout/target3"/>
    <dgm:cxn modelId="{FDD2B9A5-3E4C-45F1-B55A-13BAB77D7FFE}" srcId="{76971E27-47C2-4DAC-8071-8525C1B2195F}" destId="{FEE1D77A-A5C5-4268-875C-32C6C833E5B8}" srcOrd="1" destOrd="0" parTransId="{97691108-DA77-47C4-AE14-306C1D8A9A8F}" sibTransId="{30442408-17DB-4E71-A077-BD2A3729797A}"/>
    <dgm:cxn modelId="{86FF5F91-B699-47A9-B301-1EFE24C1C89F}" srcId="{76971E27-47C2-4DAC-8071-8525C1B2195F}" destId="{571D3FC6-38B6-4735-B9F6-2E46D0934F02}" srcOrd="3" destOrd="0" parTransId="{B12662E5-DBC5-4900-9C1D-5BBA6CA45156}" sibTransId="{E38CC6C6-8CC8-4301-BBAD-5059EA8748BF}"/>
    <dgm:cxn modelId="{847EE02F-9504-4B44-9B4F-35F62D4E03CE}" type="presOf" srcId="{76971E27-47C2-4DAC-8071-8525C1B2195F}" destId="{9E943DB1-3EA2-4816-8E7D-CA3BB35CA25D}" srcOrd="0" destOrd="0" presId="urn:microsoft.com/office/officeart/2005/8/layout/target3"/>
    <dgm:cxn modelId="{EEDE655C-F8D0-496A-89BE-23FAA2C0FFC7}" type="presParOf" srcId="{9E943DB1-3EA2-4816-8E7D-CA3BB35CA25D}" destId="{E0EE64D8-E29D-453E-9B09-4CD2869BFA87}" srcOrd="0" destOrd="0" presId="urn:microsoft.com/office/officeart/2005/8/layout/target3"/>
    <dgm:cxn modelId="{1895FA8B-4B15-4BA4-B1C0-74860C1C4165}" type="presParOf" srcId="{9E943DB1-3EA2-4816-8E7D-CA3BB35CA25D}" destId="{03881F76-9EE6-44AF-8DDA-E5F750237C96}" srcOrd="1" destOrd="0" presId="urn:microsoft.com/office/officeart/2005/8/layout/target3"/>
    <dgm:cxn modelId="{C7FD5D69-B670-4452-BB04-6525B216B342}" type="presParOf" srcId="{9E943DB1-3EA2-4816-8E7D-CA3BB35CA25D}" destId="{5E25B9D9-0C63-4B6A-918A-8DA9C66A0BE7}" srcOrd="2" destOrd="0" presId="urn:microsoft.com/office/officeart/2005/8/layout/target3"/>
    <dgm:cxn modelId="{50572B40-398B-4523-8F2A-E219D206590A}" type="presParOf" srcId="{9E943DB1-3EA2-4816-8E7D-CA3BB35CA25D}" destId="{1F141D97-CB73-4CE0-B342-7D7755A847C1}" srcOrd="3" destOrd="0" presId="urn:microsoft.com/office/officeart/2005/8/layout/target3"/>
    <dgm:cxn modelId="{23956D6E-A713-4745-AE3B-552544CECD50}" type="presParOf" srcId="{9E943DB1-3EA2-4816-8E7D-CA3BB35CA25D}" destId="{EA2E1F07-06D7-4179-8856-7311A879A63A}" srcOrd="4" destOrd="0" presId="urn:microsoft.com/office/officeart/2005/8/layout/target3"/>
    <dgm:cxn modelId="{7F9D41D7-49B4-4D15-84CC-F3309EC437BE}" type="presParOf" srcId="{9E943DB1-3EA2-4816-8E7D-CA3BB35CA25D}" destId="{8ACFBE66-DEBC-4E8A-A167-E228F22203A4}" srcOrd="5" destOrd="0" presId="urn:microsoft.com/office/officeart/2005/8/layout/target3"/>
    <dgm:cxn modelId="{27FD6BAE-05E2-416D-B863-51B15028642B}" type="presParOf" srcId="{9E943DB1-3EA2-4816-8E7D-CA3BB35CA25D}" destId="{1E8A08F9-B8B3-42C8-B754-C14261CE3E14}" srcOrd="6" destOrd="0" presId="urn:microsoft.com/office/officeart/2005/8/layout/target3"/>
    <dgm:cxn modelId="{04EE726B-802D-423A-A5BB-E9BFBCE41BF5}" type="presParOf" srcId="{9E943DB1-3EA2-4816-8E7D-CA3BB35CA25D}" destId="{C20665F9-9465-4DF1-A5CF-C3386FB02E12}" srcOrd="7" destOrd="0" presId="urn:microsoft.com/office/officeart/2005/8/layout/target3"/>
    <dgm:cxn modelId="{27893493-372C-471A-A9A5-9EF63D8AA8AE}" type="presParOf" srcId="{9E943DB1-3EA2-4816-8E7D-CA3BB35CA25D}" destId="{FD3E68CD-C096-40A3-BB5B-E3B1B88F9045}" srcOrd="8" destOrd="0" presId="urn:microsoft.com/office/officeart/2005/8/layout/target3"/>
    <dgm:cxn modelId="{8F6DAEFB-CC92-4522-8F61-FA53F239ADD9}" type="presParOf" srcId="{9E943DB1-3EA2-4816-8E7D-CA3BB35CA25D}" destId="{8D0586D3-E383-4E47-B7F1-41D8A3823FAF}" srcOrd="9" destOrd="0" presId="urn:microsoft.com/office/officeart/2005/8/layout/target3"/>
    <dgm:cxn modelId="{F672C8A8-E2C5-4302-ACE7-34E87FC421F6}" type="presParOf" srcId="{9E943DB1-3EA2-4816-8E7D-CA3BB35CA25D}" destId="{9ABA8898-62EC-4075-9F33-DD81287FA08A}" srcOrd="10" destOrd="0" presId="urn:microsoft.com/office/officeart/2005/8/layout/target3"/>
    <dgm:cxn modelId="{07E2697A-0B13-4C7B-9C0A-4E5A5B8F1D82}" type="presParOf" srcId="{9E943DB1-3EA2-4816-8E7D-CA3BB35CA25D}" destId="{32969AD7-FE94-44EE-8383-9A74A92EC045}" srcOrd="11" destOrd="0" presId="urn:microsoft.com/office/officeart/2005/8/layout/target3"/>
    <dgm:cxn modelId="{DFA9C4E1-4745-46E5-AA93-B5C1E8EB93DE}" type="presParOf" srcId="{9E943DB1-3EA2-4816-8E7D-CA3BB35CA25D}" destId="{351CE81E-F5BF-4749-B467-3C80DE910465}" srcOrd="12" destOrd="0" presId="urn:microsoft.com/office/officeart/2005/8/layout/target3"/>
    <dgm:cxn modelId="{77942A61-475E-4CD5-92B5-8E535302A7B8}" type="presParOf" srcId="{9E943DB1-3EA2-4816-8E7D-CA3BB35CA25D}" destId="{535C4520-50F5-4D5A-A3BE-6EA00E84F18E}" srcOrd="13" destOrd="0" presId="urn:microsoft.com/office/officeart/2005/8/layout/target3"/>
    <dgm:cxn modelId="{027AFBE4-618F-44F3-BBE8-8154F1C14654}" type="presParOf" srcId="{9E943DB1-3EA2-4816-8E7D-CA3BB35CA25D}" destId="{D22DE463-F7C6-4529-A13B-96FC7790BF32}" srcOrd="14" destOrd="0" presId="urn:microsoft.com/office/officeart/2005/8/layout/target3"/>
    <dgm:cxn modelId="{C4873E49-36DB-4314-976E-D0F021FC8062}" type="presParOf" srcId="{9E943DB1-3EA2-4816-8E7D-CA3BB35CA25D}" destId="{4B07F867-7B14-4A45-9B54-D9D979ED36A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dirty="0" smtClean="0"/>
            <a:t>2005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r>
            <a:rPr lang="pl-PL" sz="1400" dirty="0" smtClean="0"/>
            <a:t>jako 15-latek zadebiutował w turnieju FIS Cup </a:t>
          </a:r>
          <a:br>
            <a:rPr lang="pl-PL" sz="1400" dirty="0" smtClean="0"/>
          </a:br>
          <a:r>
            <a:rPr lang="pl-PL" sz="1400" dirty="0" smtClean="0"/>
            <a:t>w Bischofshofen, zajął 33 miejsce</a:t>
          </a:r>
          <a:endParaRPr lang="pl-PL" sz="140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811087C2-938D-45FC-9847-D7A3E1C50A2D}">
      <dgm:prSet phldrT="[Tekst]"/>
      <dgm:spPr/>
      <dgm:t>
        <a:bodyPr/>
        <a:lstStyle/>
        <a:p>
          <a:r>
            <a:rPr lang="pl-PL" dirty="0" smtClean="0"/>
            <a:t>2006</a:t>
          </a:r>
          <a:endParaRPr lang="pl-PL" dirty="0"/>
        </a:p>
      </dgm:t>
    </dgm:pt>
    <dgm:pt modelId="{7011DC28-B611-422D-B427-930A15BEFF90}" type="parTrans" cxnId="{CA79B2B1-4357-4C93-9B17-571B2EB3D041}">
      <dgm:prSet/>
      <dgm:spPr/>
      <dgm:t>
        <a:bodyPr/>
        <a:lstStyle/>
        <a:p>
          <a:endParaRPr lang="pl-PL"/>
        </a:p>
      </dgm:t>
    </dgm:pt>
    <dgm:pt modelId="{8BD91033-7246-460A-B221-10312994AA83}" type="sibTrans" cxnId="{CA79B2B1-4357-4C93-9B17-571B2EB3D041}">
      <dgm:prSet/>
      <dgm:spPr/>
      <dgm:t>
        <a:bodyPr/>
        <a:lstStyle/>
        <a:p>
          <a:endParaRPr lang="pl-PL"/>
        </a:p>
      </dgm:t>
    </dgm:pt>
    <dgm:pt modelId="{14C22F9C-C6F1-43DC-B94C-47F350826FE9}">
      <dgm:prSet phldrT="[Tekst]" custT="1"/>
      <dgm:spPr/>
      <dgm:t>
        <a:bodyPr/>
        <a:lstStyle/>
        <a:p>
          <a:pPr algn="l"/>
          <a:r>
            <a:rPr lang="pl-PL" sz="1400" b="0" i="0" dirty="0" smtClean="0"/>
            <a:t>wystąpił na Mistrzostwach Świata Juniorów</a:t>
          </a:r>
          <a:br>
            <a:rPr lang="pl-PL" sz="1400" b="0" i="0" dirty="0" smtClean="0"/>
          </a:br>
          <a:r>
            <a:rPr lang="pl-PL" sz="1400" b="0" i="0" dirty="0" smtClean="0"/>
            <a:t>i osiągnął 42 pozycję w klasyfikacji indywidualnej i 7 miejsce w klasyfikacji drużynowej</a:t>
          </a:r>
          <a:endParaRPr lang="pl-PL" sz="1400" dirty="0"/>
        </a:p>
      </dgm:t>
    </dgm:pt>
    <dgm:pt modelId="{57295BDF-0822-4618-AC7F-621FAD54B6D7}" type="parTrans" cxnId="{DC641FF3-73E9-4FCD-96F1-59354653EF4A}">
      <dgm:prSet/>
      <dgm:spPr/>
      <dgm:t>
        <a:bodyPr/>
        <a:lstStyle/>
        <a:p>
          <a:endParaRPr lang="pl-PL"/>
        </a:p>
      </dgm:t>
    </dgm:pt>
    <dgm:pt modelId="{94D354CD-76C2-401B-86DE-AE850BD83D91}" type="sibTrans" cxnId="{DC641FF3-73E9-4FCD-96F1-59354653EF4A}">
      <dgm:prSet/>
      <dgm:spPr/>
      <dgm:t>
        <a:bodyPr/>
        <a:lstStyle/>
        <a:p>
          <a:endParaRPr lang="pl-PL"/>
        </a:p>
      </dgm:t>
    </dgm:pt>
    <dgm:pt modelId="{775914D7-532C-49D7-92C2-68D11434FC2C}">
      <dgm:prSet phldrT="[Tekst]"/>
      <dgm:spPr/>
      <dgm:t>
        <a:bodyPr/>
        <a:lstStyle/>
        <a:p>
          <a:r>
            <a:rPr lang="pl-PL" dirty="0" smtClean="0"/>
            <a:t>2007</a:t>
          </a:r>
          <a:endParaRPr lang="pl-PL" dirty="0"/>
        </a:p>
      </dgm:t>
    </dgm:pt>
    <dgm:pt modelId="{1CB9BE84-3CDE-42CF-B2E4-CC20990EB885}" type="parTrans" cxnId="{751A418B-3862-4FA2-9C04-26280FEC2709}">
      <dgm:prSet/>
      <dgm:spPr/>
      <dgm:t>
        <a:bodyPr/>
        <a:lstStyle/>
        <a:p>
          <a:endParaRPr lang="pl-PL"/>
        </a:p>
      </dgm:t>
    </dgm:pt>
    <dgm:pt modelId="{3753B7FB-16F6-4641-A32D-07DA911A1E7F}" type="sibTrans" cxnId="{751A418B-3862-4FA2-9C04-26280FEC2709}">
      <dgm:prSet/>
      <dgm:spPr/>
      <dgm:t>
        <a:bodyPr/>
        <a:lstStyle/>
        <a:p>
          <a:endParaRPr lang="pl-PL"/>
        </a:p>
      </dgm:t>
    </dgm:pt>
    <dgm:pt modelId="{89A91E65-B3C1-4985-969A-022DA60B3EF2}">
      <dgm:prSet phldrT="[Tekst]" custT="1"/>
      <dgm:spPr/>
      <dgm:t>
        <a:bodyPr/>
        <a:lstStyle/>
        <a:p>
          <a:r>
            <a:rPr lang="pl-PL" sz="1400" dirty="0" smtClean="0"/>
            <a:t>po raz pierwszy wystartował w zawodach Pucharu Kontynentalnego, zajmując 26 pozycję</a:t>
          </a:r>
          <a:endParaRPr lang="pl-PL" sz="1400" dirty="0"/>
        </a:p>
      </dgm:t>
    </dgm:pt>
    <dgm:pt modelId="{6CF255A8-6F83-4D0E-88F4-ADCA95EC8D16}" type="sibTrans" cxnId="{573D2F46-5DC7-4B1F-8E23-327500461D69}">
      <dgm:prSet/>
      <dgm:spPr/>
      <dgm:t>
        <a:bodyPr/>
        <a:lstStyle/>
        <a:p>
          <a:endParaRPr lang="pl-PL"/>
        </a:p>
      </dgm:t>
    </dgm:pt>
    <dgm:pt modelId="{B95F70DE-6D22-49A4-B2F4-F16C0C35AD56}" type="parTrans" cxnId="{573D2F46-5DC7-4B1F-8E23-327500461D69}">
      <dgm:prSet/>
      <dgm:spPr/>
      <dgm:t>
        <a:bodyPr/>
        <a:lstStyle/>
        <a:p>
          <a:endParaRPr lang="pl-PL"/>
        </a:p>
      </dgm:t>
    </dgm:pt>
    <dgm:pt modelId="{95EAF535-0675-4454-B4D6-48CADF955036}">
      <dgm:prSet phldrT="[Tekst]"/>
      <dgm:spPr/>
      <dgm:t>
        <a:bodyPr/>
        <a:lstStyle/>
        <a:p>
          <a:r>
            <a:rPr lang="pl-PL" dirty="0" smtClean="0"/>
            <a:t>2009</a:t>
          </a:r>
          <a:endParaRPr lang="pl-PL" dirty="0"/>
        </a:p>
      </dgm:t>
    </dgm:pt>
    <dgm:pt modelId="{5FDBCBEA-7237-4BAC-9889-F34A2C7919EA}" type="parTrans" cxnId="{8AD51A23-8D51-4E04-8DA2-DF61F67D4774}">
      <dgm:prSet/>
      <dgm:spPr/>
      <dgm:t>
        <a:bodyPr/>
        <a:lstStyle/>
        <a:p>
          <a:endParaRPr lang="pl-PL"/>
        </a:p>
      </dgm:t>
    </dgm:pt>
    <dgm:pt modelId="{BB2E04C0-B13F-4CCA-90F6-905B4058B3B6}" type="sibTrans" cxnId="{8AD51A23-8D51-4E04-8DA2-DF61F67D4774}">
      <dgm:prSet/>
      <dgm:spPr/>
      <dgm:t>
        <a:bodyPr/>
        <a:lstStyle/>
        <a:p>
          <a:endParaRPr lang="pl-PL"/>
        </a:p>
      </dgm:t>
    </dgm:pt>
    <dgm:pt modelId="{0E220B3C-1DE2-4841-924B-748AA1002353}">
      <dgm:prSet phldrT="[Tekst]" custT="1"/>
      <dgm:spPr/>
      <dgm:t>
        <a:bodyPr/>
        <a:lstStyle/>
        <a:p>
          <a:r>
            <a:rPr lang="pl-PL" sz="1400" dirty="0" smtClean="0"/>
            <a:t>mając 19 lat  zajął 33 miejsce na Mistrzostwach Świata Juniorów oraz zadebiutował w Pucharze Świata, osiągając 49 miejsce w Zakopanym</a:t>
          </a:r>
          <a:endParaRPr lang="pl-PL" sz="1400" dirty="0"/>
        </a:p>
      </dgm:t>
    </dgm:pt>
    <dgm:pt modelId="{186C73D0-0A8B-490E-AFF2-9649A7629B81}" type="sibTrans" cxnId="{3BB34C5E-D0F8-4A5D-82D0-F41F1591F736}">
      <dgm:prSet/>
      <dgm:spPr/>
      <dgm:t>
        <a:bodyPr/>
        <a:lstStyle/>
        <a:p>
          <a:endParaRPr lang="pl-PL"/>
        </a:p>
      </dgm:t>
    </dgm:pt>
    <dgm:pt modelId="{915453FC-9ED8-43B0-B1ED-E2CEFB413DDA}" type="parTrans" cxnId="{3BB34C5E-D0F8-4A5D-82D0-F41F1591F736}">
      <dgm:prSet/>
      <dgm:spPr/>
      <dgm:t>
        <a:bodyPr/>
        <a:lstStyle/>
        <a:p>
          <a:endParaRPr lang="pl-PL"/>
        </a:p>
      </dgm:t>
    </dgm:pt>
    <dgm:pt modelId="{D21A96AF-1997-4899-9376-D7E0C8BA0221}">
      <dgm:prSet phldrT="[Tekst]" custT="1"/>
      <dgm:spPr/>
      <dgm:t>
        <a:bodyPr/>
        <a:lstStyle/>
        <a:p>
          <a:r>
            <a:rPr lang="pl-PL" sz="3100" dirty="0" smtClean="0"/>
            <a:t>2009/2010</a:t>
          </a:r>
          <a:endParaRPr lang="pl-PL" sz="3100" dirty="0"/>
        </a:p>
      </dgm:t>
    </dgm:pt>
    <dgm:pt modelId="{EC130D22-62AC-4622-BAF2-9CD24ED97F0B}" type="parTrans" cxnId="{B0E9D6FD-C26A-4CF8-9D12-9EC595FE45D8}">
      <dgm:prSet/>
      <dgm:spPr/>
      <dgm:t>
        <a:bodyPr/>
        <a:lstStyle/>
        <a:p>
          <a:endParaRPr lang="pl-PL"/>
        </a:p>
      </dgm:t>
    </dgm:pt>
    <dgm:pt modelId="{27478A04-750F-4CE1-A129-D25024F57A82}" type="sibTrans" cxnId="{B0E9D6FD-C26A-4CF8-9D12-9EC595FE45D8}">
      <dgm:prSet/>
      <dgm:spPr/>
      <dgm:t>
        <a:bodyPr/>
        <a:lstStyle/>
        <a:p>
          <a:endParaRPr lang="pl-PL"/>
        </a:p>
      </dgm:t>
    </dgm:pt>
    <dgm:pt modelId="{572E6876-1648-4552-93B5-2D62E6582DC6}">
      <dgm:prSet phldrT="[Tekst]" custT="1"/>
      <dgm:spPr/>
      <dgm:t>
        <a:bodyPr/>
        <a:lstStyle/>
        <a:p>
          <a:pPr algn="l"/>
          <a:r>
            <a:rPr lang="pl-PL" sz="1400" b="0" i="0" dirty="0" smtClean="0"/>
            <a:t>czterokrotnie wystąpił w zawodach Pucharu Świata, najwyżej lasując się na 32 pozycji</a:t>
          </a:r>
          <a:br>
            <a:rPr lang="pl-PL" sz="1400" b="0" i="0" dirty="0" smtClean="0"/>
          </a:br>
          <a:r>
            <a:rPr lang="pl-PL" sz="1400" b="0" i="0" dirty="0" smtClean="0"/>
            <a:t>w Sapporo. W 2010 Hakuba- pierwszy raz na podium w indywidualnych zawodach LPG</a:t>
          </a:r>
          <a:endParaRPr lang="pl-PL" sz="1300" b="0" dirty="0"/>
        </a:p>
      </dgm:t>
    </dgm:pt>
    <dgm:pt modelId="{196A9F8E-C586-47DE-988A-1CF701C9A6DB}" type="parTrans" cxnId="{43814036-1289-4922-AD86-2D976D22D1DE}">
      <dgm:prSet/>
      <dgm:spPr/>
      <dgm:t>
        <a:bodyPr/>
        <a:lstStyle/>
        <a:p>
          <a:endParaRPr lang="pl-PL"/>
        </a:p>
      </dgm:t>
    </dgm:pt>
    <dgm:pt modelId="{9B1FE11A-141A-4AA9-B9EB-28FFC15F8F5B}" type="sibTrans" cxnId="{43814036-1289-4922-AD86-2D976D22D1DE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5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75327F18-CF26-4B47-A217-C1F42AE95B23}" type="pres">
      <dgm:prSet presAssocID="{811087C2-938D-45FC-9847-D7A3E1C50A2D}" presName="linNode" presStyleCnt="0"/>
      <dgm:spPr/>
    </dgm:pt>
    <dgm:pt modelId="{519FE057-1F9D-4890-B2BB-994E2565F457}" type="pres">
      <dgm:prSet presAssocID="{811087C2-938D-45FC-9847-D7A3E1C50A2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D1F545-B388-4C90-BA59-9598D1C89BBB}" type="pres">
      <dgm:prSet presAssocID="{811087C2-938D-45FC-9847-D7A3E1C50A2D}" presName="descendantText" presStyleLbl="alignAccFollowNode1" presStyleIdx="1" presStyleCnt="5" custScaleY="1590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B811B-17C0-4B06-A3D7-D15AA4D4742C}" type="pres">
      <dgm:prSet presAssocID="{8BD91033-7246-460A-B221-10312994AA83}" presName="sp" presStyleCnt="0"/>
      <dgm:spPr/>
    </dgm:pt>
    <dgm:pt modelId="{FF97CC33-0F18-479E-B20D-1FE919787FD6}" type="pres">
      <dgm:prSet presAssocID="{775914D7-532C-49D7-92C2-68D11434FC2C}" presName="linNode" presStyleCnt="0"/>
      <dgm:spPr/>
    </dgm:pt>
    <dgm:pt modelId="{C8CCE115-B520-456E-8B2D-54297E251FC8}" type="pres">
      <dgm:prSet presAssocID="{775914D7-532C-49D7-92C2-68D11434FC2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8D9148-7342-4730-A8D0-E5C39B008CD3}" type="pres">
      <dgm:prSet presAssocID="{775914D7-532C-49D7-92C2-68D11434FC2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365B83-D2A2-4635-B3B8-448504F39737}" type="pres">
      <dgm:prSet presAssocID="{3753B7FB-16F6-4641-A32D-07DA911A1E7F}" presName="sp" presStyleCnt="0"/>
      <dgm:spPr/>
    </dgm:pt>
    <dgm:pt modelId="{7F99ED42-E0A8-4494-9A6E-F8AE4871FA52}" type="pres">
      <dgm:prSet presAssocID="{95EAF535-0675-4454-B4D6-48CADF955036}" presName="linNode" presStyleCnt="0"/>
      <dgm:spPr/>
    </dgm:pt>
    <dgm:pt modelId="{0D2CDA9E-190E-40E9-9741-2EF8362909BA}" type="pres">
      <dgm:prSet presAssocID="{95EAF535-0675-4454-B4D6-48CADF95503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733D6-4E42-48B8-8541-FF6F2D1EFD3A}" type="pres">
      <dgm:prSet presAssocID="{95EAF535-0675-4454-B4D6-48CADF955036}" presName="descendantText" presStyleLbl="alignAccFollowNode1" presStyleIdx="3" presStyleCnt="5" custScaleY="1167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32C926-736C-4E24-91E4-6DC39C471374}" type="pres">
      <dgm:prSet presAssocID="{BB2E04C0-B13F-4CCA-90F6-905B4058B3B6}" presName="sp" presStyleCnt="0"/>
      <dgm:spPr/>
    </dgm:pt>
    <dgm:pt modelId="{EF83C4D5-8625-45C9-8C91-70696BB94587}" type="pres">
      <dgm:prSet presAssocID="{D21A96AF-1997-4899-9376-D7E0C8BA0221}" presName="linNode" presStyleCnt="0"/>
      <dgm:spPr/>
    </dgm:pt>
    <dgm:pt modelId="{A39B77A5-9DAB-4A19-91B2-87116BEAFC45}" type="pres">
      <dgm:prSet presAssocID="{D21A96AF-1997-4899-9376-D7E0C8BA022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ADCFB6-D872-42BF-B560-06B19D253554}" type="pres">
      <dgm:prSet presAssocID="{D21A96AF-1997-4899-9376-D7E0C8BA0221}" presName="descendantText" presStyleLbl="alignAccFollowNode1" presStyleIdx="4" presStyleCnt="5" custScaleY="165969" custLinFactNeighborX="-2021" custLinFactNeighborY="74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3CBB90-6889-4D6E-8A56-45C1F505F1CF}" type="presOf" srcId="{572E6876-1648-4552-93B5-2D62E6582DC6}" destId="{4CADCFB6-D872-42BF-B560-06B19D253554}" srcOrd="0" destOrd="0" presId="urn:microsoft.com/office/officeart/2005/8/layout/vList5"/>
    <dgm:cxn modelId="{AC40F9A2-4D3D-4A5A-9511-B95F88B305D2}" type="presOf" srcId="{E2B532F5-8B6B-41B3-B81A-2B2B6AEEA987}" destId="{52C6D69D-F67E-4618-809A-12ACDCCBE3BE}" srcOrd="0" destOrd="0" presId="urn:microsoft.com/office/officeart/2005/8/layout/vList5"/>
    <dgm:cxn modelId="{09766EDA-4CDB-42B3-8083-C4311AC95015}" type="presOf" srcId="{0E2D0AC6-05D0-4A50-A240-43527B6F79F8}" destId="{9AAE8F11-9ACC-430C-AF4D-7A97AF03E05F}" srcOrd="0" destOrd="0" presId="urn:microsoft.com/office/officeart/2005/8/layout/vList5"/>
    <dgm:cxn modelId="{0072370B-FB76-4458-AE22-ADA9E7EF301B}" type="presOf" srcId="{0E220B3C-1DE2-4841-924B-748AA1002353}" destId="{CDF733D6-4E42-48B8-8541-FF6F2D1EFD3A}" srcOrd="0" destOrd="0" presId="urn:microsoft.com/office/officeart/2005/8/layout/vList5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3BB34C5E-D0F8-4A5D-82D0-F41F1591F736}" srcId="{95EAF535-0675-4454-B4D6-48CADF955036}" destId="{0E220B3C-1DE2-4841-924B-748AA1002353}" srcOrd="0" destOrd="0" parTransId="{915453FC-9ED8-43B0-B1ED-E2CEFB413DDA}" sibTransId="{186C73D0-0A8B-490E-AFF2-9649A7629B81}"/>
    <dgm:cxn modelId="{C72CFA55-5917-487B-9C8C-87493533BBD9}" type="presOf" srcId="{14C22F9C-C6F1-43DC-B94C-47F350826FE9}" destId="{58D1F545-B388-4C90-BA59-9598D1C89BBB}" srcOrd="0" destOrd="0" presId="urn:microsoft.com/office/officeart/2005/8/layout/vList5"/>
    <dgm:cxn modelId="{CA79B2B1-4357-4C93-9B17-571B2EB3D041}" srcId="{0E2D0AC6-05D0-4A50-A240-43527B6F79F8}" destId="{811087C2-938D-45FC-9847-D7A3E1C50A2D}" srcOrd="1" destOrd="0" parTransId="{7011DC28-B611-422D-B427-930A15BEFF90}" sibTransId="{8BD91033-7246-460A-B221-10312994AA83}"/>
    <dgm:cxn modelId="{A293514D-8172-4F5E-A80C-ECF71FC7DFDB}" type="presOf" srcId="{775914D7-532C-49D7-92C2-68D11434FC2C}" destId="{C8CCE115-B520-456E-8B2D-54297E251FC8}" srcOrd="0" destOrd="0" presId="urn:microsoft.com/office/officeart/2005/8/layout/vList5"/>
    <dgm:cxn modelId="{48D96D50-34F0-4241-92B3-281240E0EA24}" type="presOf" srcId="{811087C2-938D-45FC-9847-D7A3E1C50A2D}" destId="{519FE057-1F9D-4890-B2BB-994E2565F457}" srcOrd="0" destOrd="0" presId="urn:microsoft.com/office/officeart/2005/8/layout/vList5"/>
    <dgm:cxn modelId="{DC641FF3-73E9-4FCD-96F1-59354653EF4A}" srcId="{811087C2-938D-45FC-9847-D7A3E1C50A2D}" destId="{14C22F9C-C6F1-43DC-B94C-47F350826FE9}" srcOrd="0" destOrd="0" parTransId="{57295BDF-0822-4618-AC7F-621FAD54B6D7}" sibTransId="{94D354CD-76C2-401B-86DE-AE850BD83D91}"/>
    <dgm:cxn modelId="{2E1B638D-8C7C-4C5D-8C9D-459F7E8F919A}" type="presOf" srcId="{D21A96AF-1997-4899-9376-D7E0C8BA0221}" destId="{A39B77A5-9DAB-4A19-91B2-87116BEAFC45}" srcOrd="0" destOrd="0" presId="urn:microsoft.com/office/officeart/2005/8/layout/vList5"/>
    <dgm:cxn modelId="{372069F9-20AA-46F1-ACD2-33BD96ADD515}" type="presOf" srcId="{52941B00-24DA-4421-8CAF-E15B7D51B09B}" destId="{DC4EA133-5EBA-46CC-A92B-7E0E49BE4A84}" srcOrd="0" destOrd="0" presId="urn:microsoft.com/office/officeart/2005/8/layout/vList5"/>
    <dgm:cxn modelId="{8AD51A23-8D51-4E04-8DA2-DF61F67D4774}" srcId="{0E2D0AC6-05D0-4A50-A240-43527B6F79F8}" destId="{95EAF535-0675-4454-B4D6-48CADF955036}" srcOrd="3" destOrd="0" parTransId="{5FDBCBEA-7237-4BAC-9889-F34A2C7919EA}" sibTransId="{BB2E04C0-B13F-4CCA-90F6-905B4058B3B6}"/>
    <dgm:cxn modelId="{1AE954A4-3B5F-4C29-9542-51483AC41DA7}" type="presOf" srcId="{95EAF535-0675-4454-B4D6-48CADF955036}" destId="{0D2CDA9E-190E-40E9-9741-2EF8362909BA}" srcOrd="0" destOrd="0" presId="urn:microsoft.com/office/officeart/2005/8/layout/vList5"/>
    <dgm:cxn modelId="{43814036-1289-4922-AD86-2D976D22D1DE}" srcId="{D21A96AF-1997-4899-9376-D7E0C8BA0221}" destId="{572E6876-1648-4552-93B5-2D62E6582DC6}" srcOrd="0" destOrd="0" parTransId="{196A9F8E-C586-47DE-988A-1CF701C9A6DB}" sibTransId="{9B1FE11A-141A-4AA9-B9EB-28FFC15F8F5B}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B0E9D6FD-C26A-4CF8-9D12-9EC595FE45D8}" srcId="{0E2D0AC6-05D0-4A50-A240-43527B6F79F8}" destId="{D21A96AF-1997-4899-9376-D7E0C8BA0221}" srcOrd="4" destOrd="0" parTransId="{EC130D22-62AC-4622-BAF2-9CD24ED97F0B}" sibTransId="{27478A04-750F-4CE1-A129-D25024F57A82}"/>
    <dgm:cxn modelId="{751A418B-3862-4FA2-9C04-26280FEC2709}" srcId="{0E2D0AC6-05D0-4A50-A240-43527B6F79F8}" destId="{775914D7-532C-49D7-92C2-68D11434FC2C}" srcOrd="2" destOrd="0" parTransId="{1CB9BE84-3CDE-42CF-B2E4-CC20990EB885}" sibTransId="{3753B7FB-16F6-4641-A32D-07DA911A1E7F}"/>
    <dgm:cxn modelId="{573D2F46-5DC7-4B1F-8E23-327500461D69}" srcId="{775914D7-532C-49D7-92C2-68D11434FC2C}" destId="{89A91E65-B3C1-4985-969A-022DA60B3EF2}" srcOrd="0" destOrd="0" parTransId="{B95F70DE-6D22-49A4-B2F4-F16C0C35AD56}" sibTransId="{6CF255A8-6F83-4D0E-88F4-ADCA95EC8D16}"/>
    <dgm:cxn modelId="{AD08F0F0-E8D0-4798-846B-CEAF0131F4EE}" type="presOf" srcId="{89A91E65-B3C1-4985-969A-022DA60B3EF2}" destId="{838D9148-7342-4730-A8D0-E5C39B008CD3}" srcOrd="0" destOrd="0" presId="urn:microsoft.com/office/officeart/2005/8/layout/vList5"/>
    <dgm:cxn modelId="{4A216607-13D8-474F-97FB-E5B5847F4349}" type="presParOf" srcId="{9AAE8F11-9ACC-430C-AF4D-7A97AF03E05F}" destId="{F13AE027-43DB-4E5E-B1FC-AE3A06D1DDEC}" srcOrd="0" destOrd="0" presId="urn:microsoft.com/office/officeart/2005/8/layout/vList5"/>
    <dgm:cxn modelId="{3231A776-45CF-4125-87FF-68D5E12A88EA}" type="presParOf" srcId="{F13AE027-43DB-4E5E-B1FC-AE3A06D1DDEC}" destId="{DC4EA133-5EBA-46CC-A92B-7E0E49BE4A84}" srcOrd="0" destOrd="0" presId="urn:microsoft.com/office/officeart/2005/8/layout/vList5"/>
    <dgm:cxn modelId="{653C90B9-A5EB-4D6B-B848-CCB3CF3CC723}" type="presParOf" srcId="{F13AE027-43DB-4E5E-B1FC-AE3A06D1DDEC}" destId="{52C6D69D-F67E-4618-809A-12ACDCCBE3BE}" srcOrd="1" destOrd="0" presId="urn:microsoft.com/office/officeart/2005/8/layout/vList5"/>
    <dgm:cxn modelId="{2D8C0A25-A262-4A28-AD14-1675BE06E80C}" type="presParOf" srcId="{9AAE8F11-9ACC-430C-AF4D-7A97AF03E05F}" destId="{0DDFB25D-E040-46B5-98B6-7C66703168D9}" srcOrd="1" destOrd="0" presId="urn:microsoft.com/office/officeart/2005/8/layout/vList5"/>
    <dgm:cxn modelId="{13680C20-8DDF-4D68-8B9C-7E689CD2A101}" type="presParOf" srcId="{9AAE8F11-9ACC-430C-AF4D-7A97AF03E05F}" destId="{75327F18-CF26-4B47-A217-C1F42AE95B23}" srcOrd="2" destOrd="0" presId="urn:microsoft.com/office/officeart/2005/8/layout/vList5"/>
    <dgm:cxn modelId="{4625EA5B-45DE-4A0F-9234-174DDCCCAC57}" type="presParOf" srcId="{75327F18-CF26-4B47-A217-C1F42AE95B23}" destId="{519FE057-1F9D-4890-B2BB-994E2565F457}" srcOrd="0" destOrd="0" presId="urn:microsoft.com/office/officeart/2005/8/layout/vList5"/>
    <dgm:cxn modelId="{FE4999CA-37A6-442B-8DFF-45502151C0E3}" type="presParOf" srcId="{75327F18-CF26-4B47-A217-C1F42AE95B23}" destId="{58D1F545-B388-4C90-BA59-9598D1C89BBB}" srcOrd="1" destOrd="0" presId="urn:microsoft.com/office/officeart/2005/8/layout/vList5"/>
    <dgm:cxn modelId="{151ED5C9-E6CE-4874-A37E-0D1FD9818B7A}" type="presParOf" srcId="{9AAE8F11-9ACC-430C-AF4D-7A97AF03E05F}" destId="{D04B811B-17C0-4B06-A3D7-D15AA4D4742C}" srcOrd="3" destOrd="0" presId="urn:microsoft.com/office/officeart/2005/8/layout/vList5"/>
    <dgm:cxn modelId="{8EB14CC2-4F7C-4040-83AC-5B9600901F6C}" type="presParOf" srcId="{9AAE8F11-9ACC-430C-AF4D-7A97AF03E05F}" destId="{FF97CC33-0F18-479E-B20D-1FE919787FD6}" srcOrd="4" destOrd="0" presId="urn:microsoft.com/office/officeart/2005/8/layout/vList5"/>
    <dgm:cxn modelId="{196CDB4B-4279-44E5-8265-CF3410F46C9E}" type="presParOf" srcId="{FF97CC33-0F18-479E-B20D-1FE919787FD6}" destId="{C8CCE115-B520-456E-8B2D-54297E251FC8}" srcOrd="0" destOrd="0" presId="urn:microsoft.com/office/officeart/2005/8/layout/vList5"/>
    <dgm:cxn modelId="{060BBC70-3C72-4991-BCCB-A7F478780308}" type="presParOf" srcId="{FF97CC33-0F18-479E-B20D-1FE919787FD6}" destId="{838D9148-7342-4730-A8D0-E5C39B008CD3}" srcOrd="1" destOrd="0" presId="urn:microsoft.com/office/officeart/2005/8/layout/vList5"/>
    <dgm:cxn modelId="{0ED3AC0C-7BE5-46D2-AA7A-DDE084302795}" type="presParOf" srcId="{9AAE8F11-9ACC-430C-AF4D-7A97AF03E05F}" destId="{2F365B83-D2A2-4635-B3B8-448504F39737}" srcOrd="5" destOrd="0" presId="urn:microsoft.com/office/officeart/2005/8/layout/vList5"/>
    <dgm:cxn modelId="{6049F5A1-5A08-45BC-8B21-F48C0BA77106}" type="presParOf" srcId="{9AAE8F11-9ACC-430C-AF4D-7A97AF03E05F}" destId="{7F99ED42-E0A8-4494-9A6E-F8AE4871FA52}" srcOrd="6" destOrd="0" presId="urn:microsoft.com/office/officeart/2005/8/layout/vList5"/>
    <dgm:cxn modelId="{5F382C59-C0AA-4306-A7BC-312982129ED1}" type="presParOf" srcId="{7F99ED42-E0A8-4494-9A6E-F8AE4871FA52}" destId="{0D2CDA9E-190E-40E9-9741-2EF8362909BA}" srcOrd="0" destOrd="0" presId="urn:microsoft.com/office/officeart/2005/8/layout/vList5"/>
    <dgm:cxn modelId="{897AB657-4FBF-4E86-9905-F2A9532832BB}" type="presParOf" srcId="{7F99ED42-E0A8-4494-9A6E-F8AE4871FA52}" destId="{CDF733D6-4E42-48B8-8541-FF6F2D1EFD3A}" srcOrd="1" destOrd="0" presId="urn:microsoft.com/office/officeart/2005/8/layout/vList5"/>
    <dgm:cxn modelId="{23A022D4-14D2-43E9-8879-AAA2A8042703}" type="presParOf" srcId="{9AAE8F11-9ACC-430C-AF4D-7A97AF03E05F}" destId="{1532C926-736C-4E24-91E4-6DC39C471374}" srcOrd="7" destOrd="0" presId="urn:microsoft.com/office/officeart/2005/8/layout/vList5"/>
    <dgm:cxn modelId="{87499613-D293-4BB2-86D9-C1488A864332}" type="presParOf" srcId="{9AAE8F11-9ACC-430C-AF4D-7A97AF03E05F}" destId="{EF83C4D5-8625-45C9-8C91-70696BB94587}" srcOrd="8" destOrd="0" presId="urn:microsoft.com/office/officeart/2005/8/layout/vList5"/>
    <dgm:cxn modelId="{6E85527E-21A1-4CDF-985A-93BD02ED76D4}" type="presParOf" srcId="{EF83C4D5-8625-45C9-8C91-70696BB94587}" destId="{A39B77A5-9DAB-4A19-91B2-87116BEAFC45}" srcOrd="0" destOrd="0" presId="urn:microsoft.com/office/officeart/2005/8/layout/vList5"/>
    <dgm:cxn modelId="{65921783-CD06-452D-97AF-1DB70E6126CF}" type="presParOf" srcId="{EF83C4D5-8625-45C9-8C91-70696BB94587}" destId="{4CADCFB6-D872-42BF-B560-06B19D2535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dirty="0" smtClean="0"/>
            <a:t>2010/2011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just"/>
          <a:r>
            <a:rPr lang="pl-PL" sz="1400" dirty="0" smtClean="0"/>
            <a:t>został zgłoszony do 15 turniejów Pucharu Świata, jednak na żadnym nie udało mu się </a:t>
          </a:r>
          <a:r>
            <a:rPr lang="pl-PL" sz="1200" dirty="0" smtClean="0"/>
            <a:t>uzyskać</a:t>
          </a:r>
          <a:r>
            <a:rPr lang="pl-PL" sz="1400" dirty="0" smtClean="0"/>
            <a:t> punktów</a:t>
          </a:r>
          <a:endParaRPr lang="pl-PL" sz="140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811087C2-938D-45FC-9847-D7A3E1C50A2D}">
      <dgm:prSet phldrT="[Tekst]"/>
      <dgm:spPr/>
      <dgm:t>
        <a:bodyPr/>
        <a:lstStyle/>
        <a:p>
          <a:r>
            <a:rPr lang="pl-PL" dirty="0" smtClean="0"/>
            <a:t>2012</a:t>
          </a:r>
          <a:endParaRPr lang="pl-PL" dirty="0"/>
        </a:p>
      </dgm:t>
    </dgm:pt>
    <dgm:pt modelId="{7011DC28-B611-422D-B427-930A15BEFF90}" type="parTrans" cxnId="{CA79B2B1-4357-4C93-9B17-571B2EB3D041}">
      <dgm:prSet/>
      <dgm:spPr/>
      <dgm:t>
        <a:bodyPr/>
        <a:lstStyle/>
        <a:p>
          <a:endParaRPr lang="pl-PL"/>
        </a:p>
      </dgm:t>
    </dgm:pt>
    <dgm:pt modelId="{8BD91033-7246-460A-B221-10312994AA83}" type="sibTrans" cxnId="{CA79B2B1-4357-4C93-9B17-571B2EB3D041}">
      <dgm:prSet/>
      <dgm:spPr/>
      <dgm:t>
        <a:bodyPr/>
        <a:lstStyle/>
        <a:p>
          <a:endParaRPr lang="pl-PL"/>
        </a:p>
      </dgm:t>
    </dgm:pt>
    <dgm:pt modelId="{14C22F9C-C6F1-43DC-B94C-47F350826FE9}">
      <dgm:prSet phldrT="[Tekst]" custT="1"/>
      <dgm:spPr/>
      <dgm:t>
        <a:bodyPr/>
        <a:lstStyle/>
        <a:p>
          <a:pPr algn="just"/>
          <a:r>
            <a:rPr lang="pl-PL" sz="1400" dirty="0" smtClean="0"/>
            <a:t>zdobył pierwsze punkty w Pucharze Świata, zdobywając 22 miejsce w Kuusamo</a:t>
          </a:r>
          <a:endParaRPr lang="pl-PL" sz="1400" dirty="0"/>
        </a:p>
      </dgm:t>
    </dgm:pt>
    <dgm:pt modelId="{57295BDF-0822-4618-AC7F-621FAD54B6D7}" type="parTrans" cxnId="{DC641FF3-73E9-4FCD-96F1-59354653EF4A}">
      <dgm:prSet/>
      <dgm:spPr/>
      <dgm:t>
        <a:bodyPr/>
        <a:lstStyle/>
        <a:p>
          <a:endParaRPr lang="pl-PL"/>
        </a:p>
      </dgm:t>
    </dgm:pt>
    <dgm:pt modelId="{94D354CD-76C2-401B-86DE-AE850BD83D91}" type="sibTrans" cxnId="{DC641FF3-73E9-4FCD-96F1-59354653EF4A}">
      <dgm:prSet/>
      <dgm:spPr/>
      <dgm:t>
        <a:bodyPr/>
        <a:lstStyle/>
        <a:p>
          <a:endParaRPr lang="pl-PL"/>
        </a:p>
      </dgm:t>
    </dgm:pt>
    <dgm:pt modelId="{775914D7-532C-49D7-92C2-68D11434FC2C}">
      <dgm:prSet phldrT="[Tekst]"/>
      <dgm:spPr/>
      <dgm:t>
        <a:bodyPr/>
        <a:lstStyle/>
        <a:p>
          <a:r>
            <a:rPr lang="pl-PL" dirty="0" smtClean="0"/>
            <a:t>2013</a:t>
          </a:r>
          <a:endParaRPr lang="pl-PL" dirty="0"/>
        </a:p>
      </dgm:t>
    </dgm:pt>
    <dgm:pt modelId="{1CB9BE84-3CDE-42CF-B2E4-CC20990EB885}" type="parTrans" cxnId="{751A418B-3862-4FA2-9C04-26280FEC2709}">
      <dgm:prSet/>
      <dgm:spPr/>
      <dgm:t>
        <a:bodyPr/>
        <a:lstStyle/>
        <a:p>
          <a:endParaRPr lang="pl-PL"/>
        </a:p>
      </dgm:t>
    </dgm:pt>
    <dgm:pt modelId="{3753B7FB-16F6-4641-A32D-07DA911A1E7F}" type="sibTrans" cxnId="{751A418B-3862-4FA2-9C04-26280FEC2709}">
      <dgm:prSet/>
      <dgm:spPr/>
      <dgm:t>
        <a:bodyPr/>
        <a:lstStyle/>
        <a:p>
          <a:endParaRPr lang="pl-PL"/>
        </a:p>
      </dgm:t>
    </dgm:pt>
    <dgm:pt modelId="{89A91E65-B3C1-4985-969A-022DA60B3EF2}">
      <dgm:prSet phldrT="[Tekst]" custT="1"/>
      <dgm:spPr/>
      <dgm:t>
        <a:bodyPr/>
        <a:lstStyle/>
        <a:p>
          <a:pPr algn="just"/>
          <a:r>
            <a:rPr lang="pl-PL" sz="1400" b="0" dirty="0" smtClean="0"/>
            <a:t>wspólnie z Maciejem Kotem, Piotrem Żyłą</a:t>
          </a:r>
          <a:br>
            <a:rPr lang="pl-PL" sz="1400" b="0" dirty="0" smtClean="0"/>
          </a:br>
          <a:r>
            <a:rPr lang="pl-PL" sz="1400" b="0" dirty="0" smtClean="0"/>
            <a:t>i Kamilem Stochem w zawodach drużynowych zdobył pierwszy w historii reprezentacji Polski brązowy medal</a:t>
          </a:r>
          <a:endParaRPr lang="pl-PL" sz="1400" b="0" dirty="0"/>
        </a:p>
      </dgm:t>
    </dgm:pt>
    <dgm:pt modelId="{6CF255A8-6F83-4D0E-88F4-ADCA95EC8D16}" type="sibTrans" cxnId="{573D2F46-5DC7-4B1F-8E23-327500461D69}">
      <dgm:prSet/>
      <dgm:spPr/>
      <dgm:t>
        <a:bodyPr/>
        <a:lstStyle/>
        <a:p>
          <a:endParaRPr lang="pl-PL"/>
        </a:p>
      </dgm:t>
    </dgm:pt>
    <dgm:pt modelId="{B95F70DE-6D22-49A4-B2F4-F16C0C35AD56}" type="parTrans" cxnId="{573D2F46-5DC7-4B1F-8E23-327500461D69}">
      <dgm:prSet/>
      <dgm:spPr/>
      <dgm:t>
        <a:bodyPr/>
        <a:lstStyle/>
        <a:p>
          <a:endParaRPr lang="pl-PL"/>
        </a:p>
      </dgm:t>
    </dgm:pt>
    <dgm:pt modelId="{95EAF535-0675-4454-B4D6-48CADF955036}">
      <dgm:prSet phldrT="[Tekst]"/>
      <dgm:spPr/>
      <dgm:t>
        <a:bodyPr/>
        <a:lstStyle/>
        <a:p>
          <a:r>
            <a:rPr lang="pl-PL" dirty="0" smtClean="0"/>
            <a:t>2014</a:t>
          </a:r>
          <a:endParaRPr lang="pl-PL" dirty="0"/>
        </a:p>
      </dgm:t>
    </dgm:pt>
    <dgm:pt modelId="{5FDBCBEA-7237-4BAC-9889-F34A2C7919EA}" type="parTrans" cxnId="{8AD51A23-8D51-4E04-8DA2-DF61F67D4774}">
      <dgm:prSet/>
      <dgm:spPr/>
      <dgm:t>
        <a:bodyPr/>
        <a:lstStyle/>
        <a:p>
          <a:endParaRPr lang="pl-PL"/>
        </a:p>
      </dgm:t>
    </dgm:pt>
    <dgm:pt modelId="{BB2E04C0-B13F-4CCA-90F6-905B4058B3B6}" type="sibTrans" cxnId="{8AD51A23-8D51-4E04-8DA2-DF61F67D4774}">
      <dgm:prSet/>
      <dgm:spPr/>
      <dgm:t>
        <a:bodyPr/>
        <a:lstStyle/>
        <a:p>
          <a:endParaRPr lang="pl-PL"/>
        </a:p>
      </dgm:t>
    </dgm:pt>
    <dgm:pt modelId="{0E220B3C-1DE2-4841-924B-748AA1002353}">
      <dgm:prSet phldrT="[Tekst]" custT="1"/>
      <dgm:spPr/>
      <dgm:t>
        <a:bodyPr/>
        <a:lstStyle/>
        <a:p>
          <a:pPr algn="just"/>
          <a:r>
            <a:rPr lang="pl-PL" sz="1400" dirty="0" smtClean="0"/>
            <a:t>został zgłoszony do startu na Zimowych Igrzyskach Olimpijskich w Soczi,  32 miejsce</a:t>
          </a:r>
          <a:endParaRPr lang="pl-PL" sz="1400" dirty="0"/>
        </a:p>
      </dgm:t>
    </dgm:pt>
    <dgm:pt modelId="{186C73D0-0A8B-490E-AFF2-9649A7629B81}" type="sibTrans" cxnId="{3BB34C5E-D0F8-4A5D-82D0-F41F1591F736}">
      <dgm:prSet/>
      <dgm:spPr/>
      <dgm:t>
        <a:bodyPr/>
        <a:lstStyle/>
        <a:p>
          <a:endParaRPr lang="pl-PL"/>
        </a:p>
      </dgm:t>
    </dgm:pt>
    <dgm:pt modelId="{915453FC-9ED8-43B0-B1ED-E2CEFB413DDA}" type="parTrans" cxnId="{3BB34C5E-D0F8-4A5D-82D0-F41F1591F736}">
      <dgm:prSet/>
      <dgm:spPr/>
      <dgm:t>
        <a:bodyPr/>
        <a:lstStyle/>
        <a:p>
          <a:endParaRPr lang="pl-PL"/>
        </a:p>
      </dgm:t>
    </dgm:pt>
    <dgm:pt modelId="{7EEA7940-8511-44D8-93A3-B26A28B192A8}">
      <dgm:prSet phldrT="[Tekst]" custT="1"/>
      <dgm:spPr/>
      <dgm:t>
        <a:bodyPr/>
        <a:lstStyle/>
        <a:p>
          <a:pPr algn="ctr"/>
          <a:r>
            <a:rPr lang="pl-PL" sz="3100" dirty="0" smtClean="0"/>
            <a:t>2015</a:t>
          </a:r>
          <a:endParaRPr lang="pl-PL" sz="3100" dirty="0"/>
        </a:p>
      </dgm:t>
    </dgm:pt>
    <dgm:pt modelId="{B5DF61DF-8F2F-40F9-8615-65A8202A6AB6}" type="parTrans" cxnId="{6A7993ED-56F9-472B-98D6-B1177F9AB188}">
      <dgm:prSet/>
      <dgm:spPr/>
      <dgm:t>
        <a:bodyPr/>
        <a:lstStyle/>
        <a:p>
          <a:endParaRPr lang="pl-PL"/>
        </a:p>
      </dgm:t>
    </dgm:pt>
    <dgm:pt modelId="{D8255D8B-DFE8-47DE-BCA5-631241015794}" type="sibTrans" cxnId="{6A7993ED-56F9-472B-98D6-B1177F9AB188}">
      <dgm:prSet/>
      <dgm:spPr/>
      <dgm:t>
        <a:bodyPr/>
        <a:lstStyle/>
        <a:p>
          <a:endParaRPr lang="pl-PL"/>
        </a:p>
      </dgm:t>
    </dgm:pt>
    <dgm:pt modelId="{83FF275A-CD6B-4F77-9FF6-6495A6129D92}">
      <dgm:prSet phldrT="[Tekst]" custT="1"/>
      <dgm:spPr/>
      <dgm:t>
        <a:bodyPr/>
        <a:lstStyle/>
        <a:p>
          <a:pPr algn="just"/>
          <a:r>
            <a:rPr lang="pl-PL" sz="1400" dirty="0" smtClean="0"/>
            <a:t>ze względu na słabe wyniki pod koniec roku został przeniesiony z kadry A do kadry B reprezentacji Polski</a:t>
          </a:r>
          <a:endParaRPr lang="pl-PL" sz="1400" dirty="0"/>
        </a:p>
      </dgm:t>
    </dgm:pt>
    <dgm:pt modelId="{CDC0E08F-F3E1-493B-9726-C6BE8531F747}" type="parTrans" cxnId="{F5E16A4E-DA93-48D7-B2C7-9580ABFB0BDF}">
      <dgm:prSet/>
      <dgm:spPr/>
      <dgm:t>
        <a:bodyPr/>
        <a:lstStyle/>
        <a:p>
          <a:endParaRPr lang="pl-PL"/>
        </a:p>
      </dgm:t>
    </dgm:pt>
    <dgm:pt modelId="{EAFE4514-832D-42CA-A701-E0464E3CB429}" type="sibTrans" cxnId="{F5E16A4E-DA93-48D7-B2C7-9580ABFB0BDF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5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5" custScaleY="1251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75327F18-CF26-4B47-A217-C1F42AE95B23}" type="pres">
      <dgm:prSet presAssocID="{811087C2-938D-45FC-9847-D7A3E1C50A2D}" presName="linNode" presStyleCnt="0"/>
      <dgm:spPr/>
    </dgm:pt>
    <dgm:pt modelId="{519FE057-1F9D-4890-B2BB-994E2565F457}" type="pres">
      <dgm:prSet presAssocID="{811087C2-938D-45FC-9847-D7A3E1C50A2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D1F545-B388-4C90-BA59-9598D1C89BBB}" type="pres">
      <dgm:prSet presAssocID="{811087C2-938D-45FC-9847-D7A3E1C50A2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B811B-17C0-4B06-A3D7-D15AA4D4742C}" type="pres">
      <dgm:prSet presAssocID="{8BD91033-7246-460A-B221-10312994AA83}" presName="sp" presStyleCnt="0"/>
      <dgm:spPr/>
    </dgm:pt>
    <dgm:pt modelId="{FF97CC33-0F18-479E-B20D-1FE919787FD6}" type="pres">
      <dgm:prSet presAssocID="{775914D7-532C-49D7-92C2-68D11434FC2C}" presName="linNode" presStyleCnt="0"/>
      <dgm:spPr/>
    </dgm:pt>
    <dgm:pt modelId="{C8CCE115-B520-456E-8B2D-54297E251FC8}" type="pres">
      <dgm:prSet presAssocID="{775914D7-532C-49D7-92C2-68D11434FC2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8D9148-7342-4730-A8D0-E5C39B008CD3}" type="pres">
      <dgm:prSet presAssocID="{775914D7-532C-49D7-92C2-68D11434FC2C}" presName="descendantText" presStyleLbl="alignAccFollowNode1" presStyleIdx="2" presStyleCnt="5" custScaleY="1583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365B83-D2A2-4635-B3B8-448504F39737}" type="pres">
      <dgm:prSet presAssocID="{3753B7FB-16F6-4641-A32D-07DA911A1E7F}" presName="sp" presStyleCnt="0"/>
      <dgm:spPr/>
    </dgm:pt>
    <dgm:pt modelId="{7F99ED42-E0A8-4494-9A6E-F8AE4871FA52}" type="pres">
      <dgm:prSet presAssocID="{95EAF535-0675-4454-B4D6-48CADF955036}" presName="linNode" presStyleCnt="0"/>
      <dgm:spPr/>
    </dgm:pt>
    <dgm:pt modelId="{0D2CDA9E-190E-40E9-9741-2EF8362909BA}" type="pres">
      <dgm:prSet presAssocID="{95EAF535-0675-4454-B4D6-48CADF95503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F733D6-4E42-48B8-8541-FF6F2D1EFD3A}" type="pres">
      <dgm:prSet presAssocID="{95EAF535-0675-4454-B4D6-48CADF955036}" presName="descendantText" presStyleLbl="alignAccFollowNode1" presStyleIdx="3" presStyleCnt="5" custScaleY="949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EE91B-F545-41A4-BC97-96A9D38764D0}" type="pres">
      <dgm:prSet presAssocID="{BB2E04C0-B13F-4CCA-90F6-905B4058B3B6}" presName="sp" presStyleCnt="0"/>
      <dgm:spPr/>
    </dgm:pt>
    <dgm:pt modelId="{7AF1E1FE-1E30-4425-ADFA-1F33CC2A3A8A}" type="pres">
      <dgm:prSet presAssocID="{7EEA7940-8511-44D8-93A3-B26A28B192A8}" presName="linNode" presStyleCnt="0"/>
      <dgm:spPr/>
    </dgm:pt>
    <dgm:pt modelId="{9AD21B05-D6D3-446D-A154-D3579B09F084}" type="pres">
      <dgm:prSet presAssocID="{7EEA7940-8511-44D8-93A3-B26A28B192A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B9C9D0-E03E-4440-8E58-78E636690FBB}" type="pres">
      <dgm:prSet presAssocID="{7EEA7940-8511-44D8-93A3-B26A28B192A8}" presName="descendantText" presStyleLbl="alignAccFollowNode1" presStyleIdx="4" presStyleCnt="5" custScaleY="1605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4E3F9E-4C4D-4C46-AFCF-7A4220A738A4}" type="presOf" srcId="{52941B00-24DA-4421-8CAF-E15B7D51B09B}" destId="{DC4EA133-5EBA-46CC-A92B-7E0E49BE4A84}" srcOrd="0" destOrd="0" presId="urn:microsoft.com/office/officeart/2005/8/layout/vList5"/>
    <dgm:cxn modelId="{C040E6C5-9D7F-4CCE-9EDC-021F064CDCB5}" type="presOf" srcId="{E2B532F5-8B6B-41B3-B81A-2B2B6AEEA987}" destId="{52C6D69D-F67E-4618-809A-12ACDCCBE3BE}" srcOrd="0" destOrd="0" presId="urn:microsoft.com/office/officeart/2005/8/layout/vList5"/>
    <dgm:cxn modelId="{0BAE1B37-E710-46C1-90BD-8C46EB02B4C0}" type="presOf" srcId="{0E2D0AC6-05D0-4A50-A240-43527B6F79F8}" destId="{9AAE8F11-9ACC-430C-AF4D-7A97AF03E05F}" srcOrd="0" destOrd="0" presId="urn:microsoft.com/office/officeart/2005/8/layout/vList5"/>
    <dgm:cxn modelId="{6A7993ED-56F9-472B-98D6-B1177F9AB188}" srcId="{0E2D0AC6-05D0-4A50-A240-43527B6F79F8}" destId="{7EEA7940-8511-44D8-93A3-B26A28B192A8}" srcOrd="4" destOrd="0" parTransId="{B5DF61DF-8F2F-40F9-8615-65A8202A6AB6}" sibTransId="{D8255D8B-DFE8-47DE-BCA5-631241015794}"/>
    <dgm:cxn modelId="{F5E16A4E-DA93-48D7-B2C7-9580ABFB0BDF}" srcId="{7EEA7940-8511-44D8-93A3-B26A28B192A8}" destId="{83FF275A-CD6B-4F77-9FF6-6495A6129D92}" srcOrd="0" destOrd="0" parTransId="{CDC0E08F-F3E1-493B-9726-C6BE8531F747}" sibTransId="{EAFE4514-832D-42CA-A701-E0464E3CB429}"/>
    <dgm:cxn modelId="{6B4267A5-7A25-4984-B86C-522DCE6313B5}" type="presOf" srcId="{83FF275A-CD6B-4F77-9FF6-6495A6129D92}" destId="{B1B9C9D0-E03E-4440-8E58-78E636690FBB}" srcOrd="0" destOrd="0" presId="urn:microsoft.com/office/officeart/2005/8/layout/vList5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3BB34C5E-D0F8-4A5D-82D0-F41F1591F736}" srcId="{95EAF535-0675-4454-B4D6-48CADF955036}" destId="{0E220B3C-1DE2-4841-924B-748AA1002353}" srcOrd="0" destOrd="0" parTransId="{915453FC-9ED8-43B0-B1ED-E2CEFB413DDA}" sibTransId="{186C73D0-0A8B-490E-AFF2-9649A7629B81}"/>
    <dgm:cxn modelId="{D4F6137A-F35E-4DDE-A411-3FB7743C0784}" type="presOf" srcId="{14C22F9C-C6F1-43DC-B94C-47F350826FE9}" destId="{58D1F545-B388-4C90-BA59-9598D1C89BBB}" srcOrd="0" destOrd="0" presId="urn:microsoft.com/office/officeart/2005/8/layout/vList5"/>
    <dgm:cxn modelId="{92521806-F68C-4332-9880-B244A9C64630}" type="presOf" srcId="{811087C2-938D-45FC-9847-D7A3E1C50A2D}" destId="{519FE057-1F9D-4890-B2BB-994E2565F457}" srcOrd="0" destOrd="0" presId="urn:microsoft.com/office/officeart/2005/8/layout/vList5"/>
    <dgm:cxn modelId="{CA79B2B1-4357-4C93-9B17-571B2EB3D041}" srcId="{0E2D0AC6-05D0-4A50-A240-43527B6F79F8}" destId="{811087C2-938D-45FC-9847-D7A3E1C50A2D}" srcOrd="1" destOrd="0" parTransId="{7011DC28-B611-422D-B427-930A15BEFF90}" sibTransId="{8BD91033-7246-460A-B221-10312994AA83}"/>
    <dgm:cxn modelId="{DC641FF3-73E9-4FCD-96F1-59354653EF4A}" srcId="{811087C2-938D-45FC-9847-D7A3E1C50A2D}" destId="{14C22F9C-C6F1-43DC-B94C-47F350826FE9}" srcOrd="0" destOrd="0" parTransId="{57295BDF-0822-4618-AC7F-621FAD54B6D7}" sibTransId="{94D354CD-76C2-401B-86DE-AE850BD83D91}"/>
    <dgm:cxn modelId="{264354C0-BDA2-449C-9519-0F9F26117160}" type="presOf" srcId="{775914D7-532C-49D7-92C2-68D11434FC2C}" destId="{C8CCE115-B520-456E-8B2D-54297E251FC8}" srcOrd="0" destOrd="0" presId="urn:microsoft.com/office/officeart/2005/8/layout/vList5"/>
    <dgm:cxn modelId="{8AD51A23-8D51-4E04-8DA2-DF61F67D4774}" srcId="{0E2D0AC6-05D0-4A50-A240-43527B6F79F8}" destId="{95EAF535-0675-4454-B4D6-48CADF955036}" srcOrd="3" destOrd="0" parTransId="{5FDBCBEA-7237-4BAC-9889-F34A2C7919EA}" sibTransId="{BB2E04C0-B13F-4CCA-90F6-905B4058B3B6}"/>
    <dgm:cxn modelId="{ADCBE54C-824C-4A9E-B159-A108E8B52BC8}" type="presOf" srcId="{95EAF535-0675-4454-B4D6-48CADF955036}" destId="{0D2CDA9E-190E-40E9-9741-2EF8362909BA}" srcOrd="0" destOrd="0" presId="urn:microsoft.com/office/officeart/2005/8/layout/vList5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D0E0892E-59F8-47A9-BA25-696001EAC52B}" type="presOf" srcId="{7EEA7940-8511-44D8-93A3-B26A28B192A8}" destId="{9AD21B05-D6D3-446D-A154-D3579B09F084}" srcOrd="0" destOrd="0" presId="urn:microsoft.com/office/officeart/2005/8/layout/vList5"/>
    <dgm:cxn modelId="{751A418B-3862-4FA2-9C04-26280FEC2709}" srcId="{0E2D0AC6-05D0-4A50-A240-43527B6F79F8}" destId="{775914D7-532C-49D7-92C2-68D11434FC2C}" srcOrd="2" destOrd="0" parTransId="{1CB9BE84-3CDE-42CF-B2E4-CC20990EB885}" sibTransId="{3753B7FB-16F6-4641-A32D-07DA911A1E7F}"/>
    <dgm:cxn modelId="{FA269271-D284-4D89-BC42-AF134A54CBF0}" type="presOf" srcId="{0E220B3C-1DE2-4841-924B-748AA1002353}" destId="{CDF733D6-4E42-48B8-8541-FF6F2D1EFD3A}" srcOrd="0" destOrd="0" presId="urn:microsoft.com/office/officeart/2005/8/layout/vList5"/>
    <dgm:cxn modelId="{573D2F46-5DC7-4B1F-8E23-327500461D69}" srcId="{775914D7-532C-49D7-92C2-68D11434FC2C}" destId="{89A91E65-B3C1-4985-969A-022DA60B3EF2}" srcOrd="0" destOrd="0" parTransId="{B95F70DE-6D22-49A4-B2F4-F16C0C35AD56}" sibTransId="{6CF255A8-6F83-4D0E-88F4-ADCA95EC8D16}"/>
    <dgm:cxn modelId="{4057062D-F7F0-47AC-BB2A-11B13DF75ABA}" type="presOf" srcId="{89A91E65-B3C1-4985-969A-022DA60B3EF2}" destId="{838D9148-7342-4730-A8D0-E5C39B008CD3}" srcOrd="0" destOrd="0" presId="urn:microsoft.com/office/officeart/2005/8/layout/vList5"/>
    <dgm:cxn modelId="{C752208A-827B-4AB9-99E2-EC1C2C12AC9A}" type="presParOf" srcId="{9AAE8F11-9ACC-430C-AF4D-7A97AF03E05F}" destId="{F13AE027-43DB-4E5E-B1FC-AE3A06D1DDEC}" srcOrd="0" destOrd="0" presId="urn:microsoft.com/office/officeart/2005/8/layout/vList5"/>
    <dgm:cxn modelId="{32FE3302-576F-4B01-B371-2C886FAC29ED}" type="presParOf" srcId="{F13AE027-43DB-4E5E-B1FC-AE3A06D1DDEC}" destId="{DC4EA133-5EBA-46CC-A92B-7E0E49BE4A84}" srcOrd="0" destOrd="0" presId="urn:microsoft.com/office/officeart/2005/8/layout/vList5"/>
    <dgm:cxn modelId="{B432BF92-7255-4E15-BC45-478B65343F39}" type="presParOf" srcId="{F13AE027-43DB-4E5E-B1FC-AE3A06D1DDEC}" destId="{52C6D69D-F67E-4618-809A-12ACDCCBE3BE}" srcOrd="1" destOrd="0" presId="urn:microsoft.com/office/officeart/2005/8/layout/vList5"/>
    <dgm:cxn modelId="{6C75BC6F-6EFF-4C08-9631-8C3318CA6AA0}" type="presParOf" srcId="{9AAE8F11-9ACC-430C-AF4D-7A97AF03E05F}" destId="{0DDFB25D-E040-46B5-98B6-7C66703168D9}" srcOrd="1" destOrd="0" presId="urn:microsoft.com/office/officeart/2005/8/layout/vList5"/>
    <dgm:cxn modelId="{43FFC2FA-5BF2-4888-959E-79EA8468A0B3}" type="presParOf" srcId="{9AAE8F11-9ACC-430C-AF4D-7A97AF03E05F}" destId="{75327F18-CF26-4B47-A217-C1F42AE95B23}" srcOrd="2" destOrd="0" presId="urn:microsoft.com/office/officeart/2005/8/layout/vList5"/>
    <dgm:cxn modelId="{F3D62E8D-7465-4FCF-8EE7-4B3E5D758ADF}" type="presParOf" srcId="{75327F18-CF26-4B47-A217-C1F42AE95B23}" destId="{519FE057-1F9D-4890-B2BB-994E2565F457}" srcOrd="0" destOrd="0" presId="urn:microsoft.com/office/officeart/2005/8/layout/vList5"/>
    <dgm:cxn modelId="{7D5E2138-20E3-423C-91AA-E1F57F56AF78}" type="presParOf" srcId="{75327F18-CF26-4B47-A217-C1F42AE95B23}" destId="{58D1F545-B388-4C90-BA59-9598D1C89BBB}" srcOrd="1" destOrd="0" presId="urn:microsoft.com/office/officeart/2005/8/layout/vList5"/>
    <dgm:cxn modelId="{A1578443-4075-4CBE-8796-FC56931A5E98}" type="presParOf" srcId="{9AAE8F11-9ACC-430C-AF4D-7A97AF03E05F}" destId="{D04B811B-17C0-4B06-A3D7-D15AA4D4742C}" srcOrd="3" destOrd="0" presId="urn:microsoft.com/office/officeart/2005/8/layout/vList5"/>
    <dgm:cxn modelId="{EB42F9FA-0E09-4D25-AA67-FDF2036EDF1E}" type="presParOf" srcId="{9AAE8F11-9ACC-430C-AF4D-7A97AF03E05F}" destId="{FF97CC33-0F18-479E-B20D-1FE919787FD6}" srcOrd="4" destOrd="0" presId="urn:microsoft.com/office/officeart/2005/8/layout/vList5"/>
    <dgm:cxn modelId="{4A71F557-6E84-4984-85A0-114108138C7F}" type="presParOf" srcId="{FF97CC33-0F18-479E-B20D-1FE919787FD6}" destId="{C8CCE115-B520-456E-8B2D-54297E251FC8}" srcOrd="0" destOrd="0" presId="urn:microsoft.com/office/officeart/2005/8/layout/vList5"/>
    <dgm:cxn modelId="{571FBD27-C578-44CE-B3AD-C41B43D010AA}" type="presParOf" srcId="{FF97CC33-0F18-479E-B20D-1FE919787FD6}" destId="{838D9148-7342-4730-A8D0-E5C39B008CD3}" srcOrd="1" destOrd="0" presId="urn:microsoft.com/office/officeart/2005/8/layout/vList5"/>
    <dgm:cxn modelId="{F79EE667-3BCC-4A81-9925-E8688E3FE607}" type="presParOf" srcId="{9AAE8F11-9ACC-430C-AF4D-7A97AF03E05F}" destId="{2F365B83-D2A2-4635-B3B8-448504F39737}" srcOrd="5" destOrd="0" presId="urn:microsoft.com/office/officeart/2005/8/layout/vList5"/>
    <dgm:cxn modelId="{7CBE2A08-4FFC-4AF4-A63D-2D1FDE7E61F1}" type="presParOf" srcId="{9AAE8F11-9ACC-430C-AF4D-7A97AF03E05F}" destId="{7F99ED42-E0A8-4494-9A6E-F8AE4871FA52}" srcOrd="6" destOrd="0" presId="urn:microsoft.com/office/officeart/2005/8/layout/vList5"/>
    <dgm:cxn modelId="{B7771E03-EA8C-4C08-B98F-97357C74F4EA}" type="presParOf" srcId="{7F99ED42-E0A8-4494-9A6E-F8AE4871FA52}" destId="{0D2CDA9E-190E-40E9-9741-2EF8362909BA}" srcOrd="0" destOrd="0" presId="urn:microsoft.com/office/officeart/2005/8/layout/vList5"/>
    <dgm:cxn modelId="{7F25312D-C326-4E75-8033-5319CAADFD26}" type="presParOf" srcId="{7F99ED42-E0A8-4494-9A6E-F8AE4871FA52}" destId="{CDF733D6-4E42-48B8-8541-FF6F2D1EFD3A}" srcOrd="1" destOrd="0" presId="urn:microsoft.com/office/officeart/2005/8/layout/vList5"/>
    <dgm:cxn modelId="{855A330F-BE7C-4531-B1F3-CD3AB55B3324}" type="presParOf" srcId="{9AAE8F11-9ACC-430C-AF4D-7A97AF03E05F}" destId="{D03EE91B-F545-41A4-BC97-96A9D38764D0}" srcOrd="7" destOrd="0" presId="urn:microsoft.com/office/officeart/2005/8/layout/vList5"/>
    <dgm:cxn modelId="{75E45EBF-C14D-4026-81BD-7C80E291B26A}" type="presParOf" srcId="{9AAE8F11-9ACC-430C-AF4D-7A97AF03E05F}" destId="{7AF1E1FE-1E30-4425-ADFA-1F33CC2A3A8A}" srcOrd="8" destOrd="0" presId="urn:microsoft.com/office/officeart/2005/8/layout/vList5"/>
    <dgm:cxn modelId="{53BA8457-D13B-4F7B-9460-76CC19852EA6}" type="presParOf" srcId="{7AF1E1FE-1E30-4425-ADFA-1F33CC2A3A8A}" destId="{9AD21B05-D6D3-446D-A154-D3579B09F084}" srcOrd="0" destOrd="0" presId="urn:microsoft.com/office/officeart/2005/8/layout/vList5"/>
    <dgm:cxn modelId="{88DAE282-0E6D-4289-B5CC-51830D8B826F}" type="presParOf" srcId="{7AF1E1FE-1E30-4425-ADFA-1F33CC2A3A8A}" destId="{B1B9C9D0-E03E-4440-8E58-78E636690F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dirty="0" smtClean="0"/>
            <a:t>2015/2016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400" b="0" dirty="0" smtClean="0"/>
            <a:t>powrócił do kadry A jeszcze przed rozpoczęciem kolejnego sezonu, od tego momentu Dawid był w coraz lepszej formie</a:t>
          </a:r>
          <a:endParaRPr lang="pl-PL" sz="14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811087C2-938D-45FC-9847-D7A3E1C50A2D}">
      <dgm:prSet phldrT="[Tekst]"/>
      <dgm:spPr/>
      <dgm:t>
        <a:bodyPr/>
        <a:lstStyle/>
        <a:p>
          <a:r>
            <a:rPr lang="pl-PL" dirty="0" smtClean="0"/>
            <a:t>2016/2017</a:t>
          </a:r>
          <a:endParaRPr lang="pl-PL" dirty="0"/>
        </a:p>
      </dgm:t>
    </dgm:pt>
    <dgm:pt modelId="{7011DC28-B611-422D-B427-930A15BEFF90}" type="parTrans" cxnId="{CA79B2B1-4357-4C93-9B17-571B2EB3D041}">
      <dgm:prSet/>
      <dgm:spPr/>
      <dgm:t>
        <a:bodyPr/>
        <a:lstStyle/>
        <a:p>
          <a:endParaRPr lang="pl-PL"/>
        </a:p>
      </dgm:t>
    </dgm:pt>
    <dgm:pt modelId="{8BD91033-7246-460A-B221-10312994AA83}" type="sibTrans" cxnId="{CA79B2B1-4357-4C93-9B17-571B2EB3D041}">
      <dgm:prSet/>
      <dgm:spPr/>
      <dgm:t>
        <a:bodyPr/>
        <a:lstStyle/>
        <a:p>
          <a:endParaRPr lang="pl-PL"/>
        </a:p>
      </dgm:t>
    </dgm:pt>
    <dgm:pt modelId="{14C22F9C-C6F1-43DC-B94C-47F350826FE9}">
      <dgm:prSet phldrT="[Tekst]" custT="1"/>
      <dgm:spPr/>
      <dgm:t>
        <a:bodyPr/>
        <a:lstStyle/>
        <a:p>
          <a:pPr marL="36000" indent="-36000" algn="l">
            <a:lnSpc>
              <a:spcPct val="100000"/>
            </a:lnSpc>
            <a:spcAft>
              <a:spcPts val="0"/>
            </a:spcAft>
          </a:pPr>
          <a:r>
            <a:rPr lang="pl-PL" sz="1400" b="0" dirty="0" smtClean="0"/>
            <a:t>16 miejsce na zawodach Pucharu Świata</a:t>
          </a:r>
          <a:br>
            <a:rPr lang="pl-PL" sz="1400" b="0" dirty="0" smtClean="0"/>
          </a:br>
          <a:r>
            <a:rPr lang="pl-PL" sz="1400" b="0" dirty="0" smtClean="0"/>
            <a:t>w Ruce, na Mistrzostwach Świata  indywidualnie zajął 8 pozycję, a drużynowo zdobył złoty medal –  Igrzyska Olimpijskie</a:t>
          </a:r>
          <a:endParaRPr lang="pl-PL" sz="1400" b="0" dirty="0"/>
        </a:p>
      </dgm:t>
    </dgm:pt>
    <dgm:pt modelId="{57295BDF-0822-4618-AC7F-621FAD54B6D7}" type="parTrans" cxnId="{DC641FF3-73E9-4FCD-96F1-59354653EF4A}">
      <dgm:prSet/>
      <dgm:spPr/>
      <dgm:t>
        <a:bodyPr/>
        <a:lstStyle/>
        <a:p>
          <a:endParaRPr lang="pl-PL"/>
        </a:p>
      </dgm:t>
    </dgm:pt>
    <dgm:pt modelId="{94D354CD-76C2-401B-86DE-AE850BD83D91}" type="sibTrans" cxnId="{DC641FF3-73E9-4FCD-96F1-59354653EF4A}">
      <dgm:prSet/>
      <dgm:spPr/>
      <dgm:t>
        <a:bodyPr/>
        <a:lstStyle/>
        <a:p>
          <a:endParaRPr lang="pl-PL"/>
        </a:p>
      </dgm:t>
    </dgm:pt>
    <dgm:pt modelId="{775914D7-532C-49D7-92C2-68D11434FC2C}">
      <dgm:prSet phldrT="[Tekst]"/>
      <dgm:spPr/>
      <dgm:t>
        <a:bodyPr/>
        <a:lstStyle/>
        <a:p>
          <a:r>
            <a:rPr lang="pl-PL" dirty="0" smtClean="0"/>
            <a:t>2018</a:t>
          </a:r>
          <a:endParaRPr lang="pl-PL" dirty="0"/>
        </a:p>
      </dgm:t>
    </dgm:pt>
    <dgm:pt modelId="{1CB9BE84-3CDE-42CF-B2E4-CC20990EB885}" type="parTrans" cxnId="{751A418B-3862-4FA2-9C04-26280FEC2709}">
      <dgm:prSet/>
      <dgm:spPr/>
      <dgm:t>
        <a:bodyPr/>
        <a:lstStyle/>
        <a:p>
          <a:endParaRPr lang="pl-PL"/>
        </a:p>
      </dgm:t>
    </dgm:pt>
    <dgm:pt modelId="{3753B7FB-16F6-4641-A32D-07DA911A1E7F}" type="sibTrans" cxnId="{751A418B-3862-4FA2-9C04-26280FEC2709}">
      <dgm:prSet/>
      <dgm:spPr/>
      <dgm:t>
        <a:bodyPr/>
        <a:lstStyle/>
        <a:p>
          <a:endParaRPr lang="pl-PL"/>
        </a:p>
      </dgm:t>
    </dgm:pt>
    <dgm:pt modelId="{89A91E65-B3C1-4985-969A-022DA60B3EF2}">
      <dgm:prSet phldrT="[Tekst]" custT="1"/>
      <dgm:spPr/>
      <dgm:t>
        <a:bodyPr/>
        <a:lstStyle/>
        <a:p>
          <a:pPr algn="just"/>
          <a:r>
            <a:rPr lang="pl-PL" sz="1400" dirty="0" smtClean="0"/>
            <a:t>marcowe zawody Raw Air 2018 ukończył </a:t>
          </a:r>
          <a:br>
            <a:rPr lang="pl-PL" sz="1400" dirty="0" smtClean="0"/>
          </a:br>
          <a:r>
            <a:rPr lang="pl-PL" sz="1400" dirty="0" smtClean="0"/>
            <a:t>na 2 pozycji. Z kolei w letnim Grand Prix 2018 sześciokrotnie zajmował miejsca w pierwszej dziesiątce</a:t>
          </a:r>
          <a:endParaRPr lang="pl-PL" sz="1400" b="0" dirty="0"/>
        </a:p>
      </dgm:t>
    </dgm:pt>
    <dgm:pt modelId="{6CF255A8-6F83-4D0E-88F4-ADCA95EC8D16}" type="sibTrans" cxnId="{573D2F46-5DC7-4B1F-8E23-327500461D69}">
      <dgm:prSet/>
      <dgm:spPr/>
      <dgm:t>
        <a:bodyPr/>
        <a:lstStyle/>
        <a:p>
          <a:endParaRPr lang="pl-PL"/>
        </a:p>
      </dgm:t>
    </dgm:pt>
    <dgm:pt modelId="{B95F70DE-6D22-49A4-B2F4-F16C0C35AD56}" type="parTrans" cxnId="{573D2F46-5DC7-4B1F-8E23-327500461D69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3" custScaleY="76474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3" custScaleY="1139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75327F18-CF26-4B47-A217-C1F42AE95B23}" type="pres">
      <dgm:prSet presAssocID="{811087C2-938D-45FC-9847-D7A3E1C50A2D}" presName="linNode" presStyleCnt="0"/>
      <dgm:spPr/>
    </dgm:pt>
    <dgm:pt modelId="{519FE057-1F9D-4890-B2BB-994E2565F457}" type="pres">
      <dgm:prSet presAssocID="{811087C2-938D-45FC-9847-D7A3E1C50A2D}" presName="parentText" presStyleLbl="node1" presStyleIdx="1" presStyleCnt="3" custScaleY="86911" custLinFactNeighborY="-92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D1F545-B388-4C90-BA59-9598D1C89BBB}" type="pres">
      <dgm:prSet presAssocID="{811087C2-938D-45FC-9847-D7A3E1C50A2D}" presName="descendantText" presStyleLbl="alignAccFollowNode1" presStyleIdx="1" presStyleCnt="3" custScaleY="126348" custLinFactNeighborX="627" custLinFactNeighborY="51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4B811B-17C0-4B06-A3D7-D15AA4D4742C}" type="pres">
      <dgm:prSet presAssocID="{8BD91033-7246-460A-B221-10312994AA83}" presName="sp" presStyleCnt="0"/>
      <dgm:spPr/>
    </dgm:pt>
    <dgm:pt modelId="{FF97CC33-0F18-479E-B20D-1FE919787FD6}" type="pres">
      <dgm:prSet presAssocID="{775914D7-532C-49D7-92C2-68D11434FC2C}" presName="linNode" presStyleCnt="0"/>
      <dgm:spPr/>
    </dgm:pt>
    <dgm:pt modelId="{C8CCE115-B520-456E-8B2D-54297E251FC8}" type="pres">
      <dgm:prSet presAssocID="{775914D7-532C-49D7-92C2-68D11434FC2C}" presName="parentText" presStyleLbl="node1" presStyleIdx="2" presStyleCnt="3" custScaleY="95566" custLinFactNeighborY="2628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8D9148-7342-4730-A8D0-E5C39B008CD3}" type="pres">
      <dgm:prSet presAssocID="{775914D7-532C-49D7-92C2-68D11434FC2C}" presName="descendantText" presStyleLbl="alignAccFollowNode1" presStyleIdx="2" presStyleCnt="3" custScaleY="102450" custLinFactNeighborX="627" custLinFactNeighborY="386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A44F4F-258E-43B2-B0A2-B8C4DDCAAAF1}" type="presOf" srcId="{775914D7-532C-49D7-92C2-68D11434FC2C}" destId="{C8CCE115-B520-456E-8B2D-54297E251FC8}" srcOrd="0" destOrd="0" presId="urn:microsoft.com/office/officeart/2005/8/layout/vList5"/>
    <dgm:cxn modelId="{B8F5E101-6D48-4602-A818-EDFD713BFD7B}" type="presOf" srcId="{811087C2-938D-45FC-9847-D7A3E1C50A2D}" destId="{519FE057-1F9D-4890-B2BB-994E2565F457}" srcOrd="0" destOrd="0" presId="urn:microsoft.com/office/officeart/2005/8/layout/vList5"/>
    <dgm:cxn modelId="{DA52664F-CF50-41AF-B262-36381F597471}" type="presOf" srcId="{89A91E65-B3C1-4985-969A-022DA60B3EF2}" destId="{838D9148-7342-4730-A8D0-E5C39B008CD3}" srcOrd="0" destOrd="0" presId="urn:microsoft.com/office/officeart/2005/8/layout/vList5"/>
    <dgm:cxn modelId="{7183AB55-76B7-4EC3-A9F9-8DF4FC24DD0D}" type="presOf" srcId="{0E2D0AC6-05D0-4A50-A240-43527B6F79F8}" destId="{9AAE8F11-9ACC-430C-AF4D-7A97AF03E05F}" srcOrd="0" destOrd="0" presId="urn:microsoft.com/office/officeart/2005/8/layout/vList5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CA79B2B1-4357-4C93-9B17-571B2EB3D041}" srcId="{0E2D0AC6-05D0-4A50-A240-43527B6F79F8}" destId="{811087C2-938D-45FC-9847-D7A3E1C50A2D}" srcOrd="1" destOrd="0" parTransId="{7011DC28-B611-422D-B427-930A15BEFF90}" sibTransId="{8BD91033-7246-460A-B221-10312994AA83}"/>
    <dgm:cxn modelId="{DC641FF3-73E9-4FCD-96F1-59354653EF4A}" srcId="{811087C2-938D-45FC-9847-D7A3E1C50A2D}" destId="{14C22F9C-C6F1-43DC-B94C-47F350826FE9}" srcOrd="0" destOrd="0" parTransId="{57295BDF-0822-4618-AC7F-621FAD54B6D7}" sibTransId="{94D354CD-76C2-401B-86DE-AE850BD83D91}"/>
    <dgm:cxn modelId="{3A5C6B26-7058-48C2-A657-D052364F6A5A}" type="presOf" srcId="{52941B00-24DA-4421-8CAF-E15B7D51B09B}" destId="{DC4EA133-5EBA-46CC-A92B-7E0E49BE4A84}" srcOrd="0" destOrd="0" presId="urn:microsoft.com/office/officeart/2005/8/layout/vList5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0A03D712-315E-4167-A0AC-F85CB8E97607}" type="presOf" srcId="{14C22F9C-C6F1-43DC-B94C-47F350826FE9}" destId="{58D1F545-B388-4C90-BA59-9598D1C89BBB}" srcOrd="0" destOrd="0" presId="urn:microsoft.com/office/officeart/2005/8/layout/vList5"/>
    <dgm:cxn modelId="{751A418B-3862-4FA2-9C04-26280FEC2709}" srcId="{0E2D0AC6-05D0-4A50-A240-43527B6F79F8}" destId="{775914D7-532C-49D7-92C2-68D11434FC2C}" srcOrd="2" destOrd="0" parTransId="{1CB9BE84-3CDE-42CF-B2E4-CC20990EB885}" sibTransId="{3753B7FB-16F6-4641-A32D-07DA911A1E7F}"/>
    <dgm:cxn modelId="{F8F8D802-B483-41F8-AFA3-D86CF70CB893}" type="presOf" srcId="{E2B532F5-8B6B-41B3-B81A-2B2B6AEEA987}" destId="{52C6D69D-F67E-4618-809A-12ACDCCBE3BE}" srcOrd="0" destOrd="0" presId="urn:microsoft.com/office/officeart/2005/8/layout/vList5"/>
    <dgm:cxn modelId="{573D2F46-5DC7-4B1F-8E23-327500461D69}" srcId="{775914D7-532C-49D7-92C2-68D11434FC2C}" destId="{89A91E65-B3C1-4985-969A-022DA60B3EF2}" srcOrd="0" destOrd="0" parTransId="{B95F70DE-6D22-49A4-B2F4-F16C0C35AD56}" sibTransId="{6CF255A8-6F83-4D0E-88F4-ADCA95EC8D16}"/>
    <dgm:cxn modelId="{A6534553-1362-4B42-9FA2-3FA871EA936F}" type="presParOf" srcId="{9AAE8F11-9ACC-430C-AF4D-7A97AF03E05F}" destId="{F13AE027-43DB-4E5E-B1FC-AE3A06D1DDEC}" srcOrd="0" destOrd="0" presId="urn:microsoft.com/office/officeart/2005/8/layout/vList5"/>
    <dgm:cxn modelId="{C0DEB444-6584-4741-95A4-B4314AE52448}" type="presParOf" srcId="{F13AE027-43DB-4E5E-B1FC-AE3A06D1DDEC}" destId="{DC4EA133-5EBA-46CC-A92B-7E0E49BE4A84}" srcOrd="0" destOrd="0" presId="urn:microsoft.com/office/officeart/2005/8/layout/vList5"/>
    <dgm:cxn modelId="{50998B36-296E-413F-B9BC-B2ADA80E1933}" type="presParOf" srcId="{F13AE027-43DB-4E5E-B1FC-AE3A06D1DDEC}" destId="{52C6D69D-F67E-4618-809A-12ACDCCBE3BE}" srcOrd="1" destOrd="0" presId="urn:microsoft.com/office/officeart/2005/8/layout/vList5"/>
    <dgm:cxn modelId="{51818A27-E20F-402E-A290-C600CA39AA71}" type="presParOf" srcId="{9AAE8F11-9ACC-430C-AF4D-7A97AF03E05F}" destId="{0DDFB25D-E040-46B5-98B6-7C66703168D9}" srcOrd="1" destOrd="0" presId="urn:microsoft.com/office/officeart/2005/8/layout/vList5"/>
    <dgm:cxn modelId="{E304FF7F-49B1-4D4E-8B71-29736CE009BE}" type="presParOf" srcId="{9AAE8F11-9ACC-430C-AF4D-7A97AF03E05F}" destId="{75327F18-CF26-4B47-A217-C1F42AE95B23}" srcOrd="2" destOrd="0" presId="urn:microsoft.com/office/officeart/2005/8/layout/vList5"/>
    <dgm:cxn modelId="{0D6AB404-9F70-4828-92B4-A21A2EADD4E9}" type="presParOf" srcId="{75327F18-CF26-4B47-A217-C1F42AE95B23}" destId="{519FE057-1F9D-4890-B2BB-994E2565F457}" srcOrd="0" destOrd="0" presId="urn:microsoft.com/office/officeart/2005/8/layout/vList5"/>
    <dgm:cxn modelId="{02869D6B-39D8-4E8D-A309-33D72420F577}" type="presParOf" srcId="{75327F18-CF26-4B47-A217-C1F42AE95B23}" destId="{58D1F545-B388-4C90-BA59-9598D1C89BBB}" srcOrd="1" destOrd="0" presId="urn:microsoft.com/office/officeart/2005/8/layout/vList5"/>
    <dgm:cxn modelId="{87D04CD7-B6EC-4450-9A3A-210D2B8CDFE3}" type="presParOf" srcId="{9AAE8F11-9ACC-430C-AF4D-7A97AF03E05F}" destId="{D04B811B-17C0-4B06-A3D7-D15AA4D4742C}" srcOrd="3" destOrd="0" presId="urn:microsoft.com/office/officeart/2005/8/layout/vList5"/>
    <dgm:cxn modelId="{3C027311-C329-47AB-96AE-758A34237B69}" type="presParOf" srcId="{9AAE8F11-9ACC-430C-AF4D-7A97AF03E05F}" destId="{FF97CC33-0F18-479E-B20D-1FE919787FD6}" srcOrd="4" destOrd="0" presId="urn:microsoft.com/office/officeart/2005/8/layout/vList5"/>
    <dgm:cxn modelId="{FDD9ACD4-CCC9-4FC6-AD42-41240CD91033}" type="presParOf" srcId="{FF97CC33-0F18-479E-B20D-1FE919787FD6}" destId="{C8CCE115-B520-456E-8B2D-54297E251FC8}" srcOrd="0" destOrd="0" presId="urn:microsoft.com/office/officeart/2005/8/layout/vList5"/>
    <dgm:cxn modelId="{4B2A0660-F4C6-4EF7-921F-78D5DD68CD24}" type="presParOf" srcId="{FF97CC33-0F18-479E-B20D-1FE919787FD6}" destId="{838D9148-7342-4730-A8D0-E5C39B008C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dirty="0" smtClean="0"/>
            <a:t>2018/2019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400" b="0" i="0" dirty="0" smtClean="0"/>
            <a:t>ten sezon rozpoczął się pasmem sukcesów, </a:t>
          </a:r>
          <a:br>
            <a:rPr lang="pl-PL" sz="1400" b="0" i="0" dirty="0" smtClean="0"/>
          </a:br>
          <a:r>
            <a:rPr lang="pl-PL" sz="1400" b="0" i="0" dirty="0" smtClean="0"/>
            <a:t>8 miejsce na zawodach Pucharu Świata</a:t>
          </a:r>
          <a:br>
            <a:rPr lang="pl-PL" sz="1400" b="0" i="0" dirty="0" smtClean="0"/>
          </a:br>
          <a:r>
            <a:rPr lang="pl-PL" sz="1400" b="0" i="0" dirty="0" smtClean="0"/>
            <a:t>w Wiśle, 3 miejsce w 67  Turnieju Czterech Skoczni w Garmisch-Partenkirchen oraz 2 miejsce w konkursie Pucharu Świata w Val di Fiemme, aż do złotego medalu zdobytego indywidualnie w marcu 2019 roku na Mistrzostwach Świata w Narciarstwie Klasycznym. W klasyfikacji generalnej zawodów Pucharu Świata zakończył cały sezon na 5. miejscu. Można śmiało stwierdzić, że swoje najważniejsze skoki narciarskie Kubacki oddał właśnie w tym okresie, co pozwoliło mu zająć znaczącą pozycję w historii tego sportu</a:t>
          </a:r>
          <a:endParaRPr lang="pl-PL" sz="14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1" custScaleY="62977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1" custScaleY="1139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CE3913B4-EA87-4B60-80C1-113B85457CE5}" type="presOf" srcId="{0E2D0AC6-05D0-4A50-A240-43527B6F79F8}" destId="{9AAE8F11-9ACC-430C-AF4D-7A97AF03E05F}" srcOrd="0" destOrd="0" presId="urn:microsoft.com/office/officeart/2005/8/layout/vList5"/>
    <dgm:cxn modelId="{8B641C69-EFF1-4D72-9040-CB3E0355DB97}" type="presOf" srcId="{52941B00-24DA-4421-8CAF-E15B7D51B09B}" destId="{DC4EA133-5EBA-46CC-A92B-7E0E49BE4A84}" srcOrd="0" destOrd="0" presId="urn:microsoft.com/office/officeart/2005/8/layout/vList5"/>
    <dgm:cxn modelId="{4598AA86-A36A-42FF-863D-29216741CF8D}" type="presOf" srcId="{E2B532F5-8B6B-41B3-B81A-2B2B6AEEA987}" destId="{52C6D69D-F67E-4618-809A-12ACDCCBE3BE}" srcOrd="0" destOrd="0" presId="urn:microsoft.com/office/officeart/2005/8/layout/vList5"/>
    <dgm:cxn modelId="{95A42D1A-48BC-4220-8529-647994CCB872}" type="presParOf" srcId="{9AAE8F11-9ACC-430C-AF4D-7A97AF03E05F}" destId="{F13AE027-43DB-4E5E-B1FC-AE3A06D1DDEC}" srcOrd="0" destOrd="0" presId="urn:microsoft.com/office/officeart/2005/8/layout/vList5"/>
    <dgm:cxn modelId="{B4DEDD3B-0F31-46BB-9C89-28F1F3572408}" type="presParOf" srcId="{F13AE027-43DB-4E5E-B1FC-AE3A06D1DDEC}" destId="{DC4EA133-5EBA-46CC-A92B-7E0E49BE4A84}" srcOrd="0" destOrd="0" presId="urn:microsoft.com/office/officeart/2005/8/layout/vList5"/>
    <dgm:cxn modelId="{872DF022-DC45-46AB-B8AA-0490BB331E3F}" type="presParOf" srcId="{F13AE027-43DB-4E5E-B1FC-AE3A06D1DDEC}" destId="{52C6D69D-F67E-4618-809A-12ACDCCBE3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dirty="0" smtClean="0"/>
            <a:t>2019/2020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400" b="0" i="0" dirty="0" smtClean="0"/>
            <a:t>w ostatnim sezonie Letniego Grand Prix  zwyciężył w Hinzenbach, zajął 2 miejsca</a:t>
          </a:r>
          <a:br>
            <a:rPr lang="pl-PL" sz="1400" b="0" i="0" dirty="0" smtClean="0"/>
          </a:br>
          <a:r>
            <a:rPr lang="pl-PL" sz="1400" b="0" i="0" dirty="0" smtClean="0"/>
            <a:t>w Wiśle i Zakopanem i 5 lokatę w Klingenthal, zwyciężając tym samym w klasyfikacji generalnej tego cyklu. </a:t>
          </a:r>
          <a:r>
            <a:rPr lang="pl-PL" sz="1400" b="1" i="0" dirty="0" smtClean="0"/>
            <a:t>Został  trzecim skoczkiem w historii reprezentacji Polski, który zwyciężył Turniej Czterech Skoczni </a:t>
          </a:r>
          <a:r>
            <a:rPr lang="pl-PL" sz="1400" b="0" i="0" dirty="0" smtClean="0"/>
            <a:t>(obok Adama Małysza i Kamila Stocha).</a:t>
          </a:r>
          <a:endParaRPr lang="pl-PL" sz="14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4CBCA47A-0A77-4725-BA8B-B2302D5ABFCD}">
      <dgm:prSet phldrT="[Tekst]" custT="1"/>
      <dgm:spPr/>
      <dgm:t>
        <a:bodyPr/>
        <a:lstStyle/>
        <a:p>
          <a:pPr algn="ctr"/>
          <a:r>
            <a:rPr lang="pl-PL" sz="3100" b="0" dirty="0" smtClean="0"/>
            <a:t>2022</a:t>
          </a:r>
          <a:endParaRPr lang="pl-PL" sz="3100" b="0" dirty="0"/>
        </a:p>
      </dgm:t>
    </dgm:pt>
    <dgm:pt modelId="{A4EA79D2-00DB-4B3E-AACB-025F19C1AACA}" type="parTrans" cxnId="{0A2755BD-A141-4DA6-9B91-73A8FB09F562}">
      <dgm:prSet/>
      <dgm:spPr/>
      <dgm:t>
        <a:bodyPr/>
        <a:lstStyle/>
        <a:p>
          <a:endParaRPr lang="pl-PL"/>
        </a:p>
      </dgm:t>
    </dgm:pt>
    <dgm:pt modelId="{69EB8E49-99E6-4017-B09F-97640925EBED}" type="sibTrans" cxnId="{0A2755BD-A141-4DA6-9B91-73A8FB09F562}">
      <dgm:prSet/>
      <dgm:spPr/>
      <dgm:t>
        <a:bodyPr/>
        <a:lstStyle/>
        <a:p>
          <a:endParaRPr lang="pl-PL"/>
        </a:p>
      </dgm:t>
    </dgm:pt>
    <dgm:pt modelId="{D0ADB2EE-0A41-4164-A42F-C662401B38AA}">
      <dgm:prSet phldrT="[Tekst]" custT="1"/>
      <dgm:spPr/>
      <dgm:t>
        <a:bodyPr/>
        <a:lstStyle/>
        <a:p>
          <a:pPr algn="ctr"/>
          <a:r>
            <a:rPr lang="pl-PL" sz="2000" b="1" dirty="0" smtClean="0">
              <a:solidFill>
                <a:srgbClr val="7030A0"/>
              </a:solidFill>
            </a:rPr>
            <a:t>Pekin – pierwszy medal olimpijski-brązowy medal indywidualnie na skoczni normalnej</a:t>
          </a:r>
          <a:endParaRPr lang="pl-PL" sz="2000" b="1" dirty="0">
            <a:solidFill>
              <a:srgbClr val="7030A0"/>
            </a:solidFill>
          </a:endParaRPr>
        </a:p>
      </dgm:t>
    </dgm:pt>
    <dgm:pt modelId="{E86851D2-DA18-488A-9489-810F82EB036C}" type="parTrans" cxnId="{5FAF8369-3CB4-4DE8-B858-D859ED95EAA3}">
      <dgm:prSet/>
      <dgm:spPr/>
      <dgm:t>
        <a:bodyPr/>
        <a:lstStyle/>
        <a:p>
          <a:endParaRPr lang="pl-PL"/>
        </a:p>
      </dgm:t>
    </dgm:pt>
    <dgm:pt modelId="{AAC68F9B-29F5-476B-8520-FA8F034FF8AE}" type="sibTrans" cxnId="{5FAF8369-3CB4-4DE8-B858-D859ED95EAA3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2" custScaleY="535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2" custScaleY="664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691AFE01-D411-4AB4-8B03-9E174F6D2249}" type="pres">
      <dgm:prSet presAssocID="{4CBCA47A-0A77-4725-BA8B-B2302D5ABFCD}" presName="linNode" presStyleCnt="0"/>
      <dgm:spPr/>
    </dgm:pt>
    <dgm:pt modelId="{16786D08-5D6B-4498-A2A8-EAF0178CEDC4}" type="pres">
      <dgm:prSet presAssocID="{4CBCA47A-0A77-4725-BA8B-B2302D5ABFCD}" presName="parentText" presStyleLbl="node1" presStyleIdx="1" presStyleCnt="2" custScaleY="53593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1E2C8-C4AD-410B-9E68-F5FE5B393915}" type="pres">
      <dgm:prSet presAssocID="{4CBCA47A-0A77-4725-BA8B-B2302D5ABFCD}" presName="descendantText" presStyleLbl="alignAccFollowNode1" presStyleIdx="1" presStyleCnt="2" custScaleY="548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8ABB17F-DA6F-4720-80DC-203B34CA194F}" type="presOf" srcId="{E2B532F5-8B6B-41B3-B81A-2B2B6AEEA987}" destId="{52C6D69D-F67E-4618-809A-12ACDCCBE3BE}" srcOrd="0" destOrd="0" presId="urn:microsoft.com/office/officeart/2005/8/layout/vList5"/>
    <dgm:cxn modelId="{38C8AEB2-7BE0-422A-BCD7-7CE01A8403D1}" type="presOf" srcId="{D0ADB2EE-0A41-4164-A42F-C662401B38AA}" destId="{8A21E2C8-C4AD-410B-9E68-F5FE5B393915}" srcOrd="0" destOrd="0" presId="urn:microsoft.com/office/officeart/2005/8/layout/vList5"/>
    <dgm:cxn modelId="{C9BCEE11-B3A7-4D58-8E0D-06541092DF6A}" type="presOf" srcId="{4CBCA47A-0A77-4725-BA8B-B2302D5ABFCD}" destId="{16786D08-5D6B-4498-A2A8-EAF0178CEDC4}" srcOrd="0" destOrd="0" presId="urn:microsoft.com/office/officeart/2005/8/layout/vList5"/>
    <dgm:cxn modelId="{B2720595-2237-4A79-94AC-029BCD487850}" type="presOf" srcId="{52941B00-24DA-4421-8CAF-E15B7D51B09B}" destId="{DC4EA133-5EBA-46CC-A92B-7E0E49BE4A84}" srcOrd="0" destOrd="0" presId="urn:microsoft.com/office/officeart/2005/8/layout/vList5"/>
    <dgm:cxn modelId="{0A2755BD-A141-4DA6-9B91-73A8FB09F562}" srcId="{0E2D0AC6-05D0-4A50-A240-43527B6F79F8}" destId="{4CBCA47A-0A77-4725-BA8B-B2302D5ABFCD}" srcOrd="1" destOrd="0" parTransId="{A4EA79D2-00DB-4B3E-AACB-025F19C1AACA}" sibTransId="{69EB8E49-99E6-4017-B09F-97640925EBED}"/>
    <dgm:cxn modelId="{5FAF8369-3CB4-4DE8-B858-D859ED95EAA3}" srcId="{4CBCA47A-0A77-4725-BA8B-B2302D5ABFCD}" destId="{D0ADB2EE-0A41-4164-A42F-C662401B38AA}" srcOrd="0" destOrd="0" parTransId="{E86851D2-DA18-488A-9489-810F82EB036C}" sibTransId="{AAC68F9B-29F5-476B-8520-FA8F034FF8AE}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D7AB3C85-AEF1-4797-849B-AAD95B2D2089}" type="presOf" srcId="{0E2D0AC6-05D0-4A50-A240-43527B6F79F8}" destId="{9AAE8F11-9ACC-430C-AF4D-7A97AF03E05F}" srcOrd="0" destOrd="0" presId="urn:microsoft.com/office/officeart/2005/8/layout/vList5"/>
    <dgm:cxn modelId="{750EB21C-965F-4AAB-AF8D-F68BD3F377A4}" type="presParOf" srcId="{9AAE8F11-9ACC-430C-AF4D-7A97AF03E05F}" destId="{F13AE027-43DB-4E5E-B1FC-AE3A06D1DDEC}" srcOrd="0" destOrd="0" presId="urn:microsoft.com/office/officeart/2005/8/layout/vList5"/>
    <dgm:cxn modelId="{65BE9511-B7E6-4496-AD96-2541D1309257}" type="presParOf" srcId="{F13AE027-43DB-4E5E-B1FC-AE3A06D1DDEC}" destId="{DC4EA133-5EBA-46CC-A92B-7E0E49BE4A84}" srcOrd="0" destOrd="0" presId="urn:microsoft.com/office/officeart/2005/8/layout/vList5"/>
    <dgm:cxn modelId="{C7089EF5-3BE9-4C74-94FE-AD59EFA0B194}" type="presParOf" srcId="{F13AE027-43DB-4E5E-B1FC-AE3A06D1DDEC}" destId="{52C6D69D-F67E-4618-809A-12ACDCCBE3BE}" srcOrd="1" destOrd="0" presId="urn:microsoft.com/office/officeart/2005/8/layout/vList5"/>
    <dgm:cxn modelId="{5C80C99B-388E-460E-8448-408ACF51E7DB}" type="presParOf" srcId="{9AAE8F11-9ACC-430C-AF4D-7A97AF03E05F}" destId="{0DDFB25D-E040-46B5-98B6-7C66703168D9}" srcOrd="1" destOrd="0" presId="urn:microsoft.com/office/officeart/2005/8/layout/vList5"/>
    <dgm:cxn modelId="{874A9C17-6272-4CF4-992B-1B89F6680A48}" type="presParOf" srcId="{9AAE8F11-9ACC-430C-AF4D-7A97AF03E05F}" destId="{691AFE01-D411-4AB4-8B03-9E174F6D2249}" srcOrd="2" destOrd="0" presId="urn:microsoft.com/office/officeart/2005/8/layout/vList5"/>
    <dgm:cxn modelId="{BFAA6E11-2286-4625-BEEA-E6B2D149C7EB}" type="presParOf" srcId="{691AFE01-D411-4AB4-8B03-9E174F6D2249}" destId="{16786D08-5D6B-4498-A2A8-EAF0178CEDC4}" srcOrd="0" destOrd="0" presId="urn:microsoft.com/office/officeart/2005/8/layout/vList5"/>
    <dgm:cxn modelId="{927F262A-FEBA-46FA-B7DE-1AF0D25985CD}" type="presParOf" srcId="{691AFE01-D411-4AB4-8B03-9E174F6D2249}" destId="{8A21E2C8-C4AD-410B-9E68-F5FE5B3939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/>
      <dgm:spPr/>
      <dgm:t>
        <a:bodyPr/>
        <a:lstStyle/>
        <a:p>
          <a:r>
            <a:rPr lang="pl-PL" b="0" i="0" dirty="0" smtClean="0"/>
            <a:t>Bischofshofen</a:t>
          </a:r>
          <a:endParaRPr lang="pl-PL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800" b="0" i="0" dirty="0" smtClean="0"/>
            <a:t> 145 m (06.01.2019)</a:t>
          </a:r>
          <a:endParaRPr lang="pl-PL" sz="18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4CBCA47A-0A77-4725-BA8B-B2302D5ABFCD}">
      <dgm:prSet phldrT="[Tekst]" custT="1"/>
      <dgm:spPr/>
      <dgm:t>
        <a:bodyPr/>
        <a:lstStyle/>
        <a:p>
          <a:pPr algn="ctr"/>
          <a:r>
            <a:rPr lang="pl-PL" sz="3100" b="0" i="0" dirty="0" smtClean="0"/>
            <a:t>Garmisch-Partenkirchen</a:t>
          </a:r>
          <a:endParaRPr lang="pl-PL" sz="3100" b="0" dirty="0"/>
        </a:p>
      </dgm:t>
    </dgm:pt>
    <dgm:pt modelId="{A4EA79D2-00DB-4B3E-AACB-025F19C1AACA}" type="parTrans" cxnId="{0A2755BD-A141-4DA6-9B91-73A8FB09F562}">
      <dgm:prSet/>
      <dgm:spPr/>
      <dgm:t>
        <a:bodyPr/>
        <a:lstStyle/>
        <a:p>
          <a:endParaRPr lang="pl-PL"/>
        </a:p>
      </dgm:t>
    </dgm:pt>
    <dgm:pt modelId="{69EB8E49-99E6-4017-B09F-97640925EBED}" type="sibTrans" cxnId="{0A2755BD-A141-4DA6-9B91-73A8FB09F562}">
      <dgm:prSet/>
      <dgm:spPr/>
      <dgm:t>
        <a:bodyPr/>
        <a:lstStyle/>
        <a:p>
          <a:endParaRPr lang="pl-PL"/>
        </a:p>
      </dgm:t>
    </dgm:pt>
    <dgm:pt modelId="{D0ADB2EE-0A41-4164-A42F-C662401B38AA}">
      <dgm:prSet phldrT="[Tekst]" custT="1"/>
      <dgm:spPr/>
      <dgm:t>
        <a:bodyPr/>
        <a:lstStyle/>
        <a:p>
          <a:pPr algn="ctr"/>
          <a:r>
            <a:rPr lang="pl-PL" sz="2000" b="0" i="0" dirty="0" smtClean="0"/>
            <a:t>144 m (01.01.2021)</a:t>
          </a:r>
          <a:endParaRPr lang="pl-PL" sz="2000" b="1" dirty="0">
            <a:solidFill>
              <a:srgbClr val="FFFF00"/>
            </a:solidFill>
          </a:endParaRPr>
        </a:p>
      </dgm:t>
    </dgm:pt>
    <dgm:pt modelId="{E86851D2-DA18-488A-9489-810F82EB036C}" type="parTrans" cxnId="{5FAF8369-3CB4-4DE8-B858-D859ED95EAA3}">
      <dgm:prSet/>
      <dgm:spPr/>
      <dgm:t>
        <a:bodyPr/>
        <a:lstStyle/>
        <a:p>
          <a:endParaRPr lang="pl-PL"/>
        </a:p>
      </dgm:t>
    </dgm:pt>
    <dgm:pt modelId="{AAC68F9B-29F5-476B-8520-FA8F034FF8AE}" type="sibTrans" cxnId="{5FAF8369-3CB4-4DE8-B858-D859ED95EAA3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2" custScaleX="151303" custScaleY="2699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2" custScaleY="225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691AFE01-D411-4AB4-8B03-9E174F6D2249}" type="pres">
      <dgm:prSet presAssocID="{4CBCA47A-0A77-4725-BA8B-B2302D5ABFCD}" presName="linNode" presStyleCnt="0"/>
      <dgm:spPr/>
    </dgm:pt>
    <dgm:pt modelId="{16786D08-5D6B-4498-A2A8-EAF0178CEDC4}" type="pres">
      <dgm:prSet presAssocID="{4CBCA47A-0A77-4725-BA8B-B2302D5ABFCD}" presName="parentText" presStyleLbl="node1" presStyleIdx="1" presStyleCnt="2" custScaleX="139542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1E2C8-C4AD-410B-9E68-F5FE5B393915}" type="pres">
      <dgm:prSet presAssocID="{4CBCA47A-0A77-4725-BA8B-B2302D5ABFCD}" presName="descendantText" presStyleLbl="alignAccFollowNode1" presStyleIdx="1" presStyleCnt="2" custScaleX="92574" custScaleY="233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AC46A8-063A-4E18-B33F-B98AB377A43C}" type="presOf" srcId="{4CBCA47A-0A77-4725-BA8B-B2302D5ABFCD}" destId="{16786D08-5D6B-4498-A2A8-EAF0178CEDC4}" srcOrd="0" destOrd="0" presId="urn:microsoft.com/office/officeart/2005/8/layout/vList5"/>
    <dgm:cxn modelId="{E0084DD2-EE25-48A3-978D-1688A546D19C}" type="presOf" srcId="{D0ADB2EE-0A41-4164-A42F-C662401B38AA}" destId="{8A21E2C8-C4AD-410B-9E68-F5FE5B393915}" srcOrd="0" destOrd="0" presId="urn:microsoft.com/office/officeart/2005/8/layout/vList5"/>
    <dgm:cxn modelId="{0A2755BD-A141-4DA6-9B91-73A8FB09F562}" srcId="{0E2D0AC6-05D0-4A50-A240-43527B6F79F8}" destId="{4CBCA47A-0A77-4725-BA8B-B2302D5ABFCD}" srcOrd="1" destOrd="0" parTransId="{A4EA79D2-00DB-4B3E-AACB-025F19C1AACA}" sibTransId="{69EB8E49-99E6-4017-B09F-97640925EBED}"/>
    <dgm:cxn modelId="{5FAF8369-3CB4-4DE8-B858-D859ED95EAA3}" srcId="{4CBCA47A-0A77-4725-BA8B-B2302D5ABFCD}" destId="{D0ADB2EE-0A41-4164-A42F-C662401B38AA}" srcOrd="0" destOrd="0" parTransId="{E86851D2-DA18-488A-9489-810F82EB036C}" sibTransId="{AAC68F9B-29F5-476B-8520-FA8F034FF8AE}"/>
    <dgm:cxn modelId="{FEE422C0-8CBE-41F1-8852-3C6A90055832}" type="presOf" srcId="{E2B532F5-8B6B-41B3-B81A-2B2B6AEEA987}" destId="{52C6D69D-F67E-4618-809A-12ACDCCBE3BE}" srcOrd="0" destOrd="0" presId="urn:microsoft.com/office/officeart/2005/8/layout/vList5"/>
    <dgm:cxn modelId="{841DA8DE-FD92-4D26-882E-6DEDD49B1BB0}" type="presOf" srcId="{0E2D0AC6-05D0-4A50-A240-43527B6F79F8}" destId="{9AAE8F11-9ACC-430C-AF4D-7A97AF03E05F}" srcOrd="0" destOrd="0" presId="urn:microsoft.com/office/officeart/2005/8/layout/vList5"/>
    <dgm:cxn modelId="{EE035D5B-8D1F-46D2-9FEF-BAA9F027EEDF}" type="presOf" srcId="{52941B00-24DA-4421-8CAF-E15B7D51B09B}" destId="{DC4EA133-5EBA-46CC-A92B-7E0E49BE4A84}" srcOrd="0" destOrd="0" presId="urn:microsoft.com/office/officeart/2005/8/layout/vList5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F3209830-DDE7-4E25-AA83-D3198739E235}" type="presParOf" srcId="{9AAE8F11-9ACC-430C-AF4D-7A97AF03E05F}" destId="{F13AE027-43DB-4E5E-B1FC-AE3A06D1DDEC}" srcOrd="0" destOrd="0" presId="urn:microsoft.com/office/officeart/2005/8/layout/vList5"/>
    <dgm:cxn modelId="{05C58D78-161F-4C64-9088-CD10AA6A241B}" type="presParOf" srcId="{F13AE027-43DB-4E5E-B1FC-AE3A06D1DDEC}" destId="{DC4EA133-5EBA-46CC-A92B-7E0E49BE4A84}" srcOrd="0" destOrd="0" presId="urn:microsoft.com/office/officeart/2005/8/layout/vList5"/>
    <dgm:cxn modelId="{86DE9A76-8746-4CA6-97F7-02EB917932BA}" type="presParOf" srcId="{F13AE027-43DB-4E5E-B1FC-AE3A06D1DDEC}" destId="{52C6D69D-F67E-4618-809A-12ACDCCBE3BE}" srcOrd="1" destOrd="0" presId="urn:microsoft.com/office/officeart/2005/8/layout/vList5"/>
    <dgm:cxn modelId="{E2E3DB9F-37AE-4E52-94EE-E757069E304B}" type="presParOf" srcId="{9AAE8F11-9ACC-430C-AF4D-7A97AF03E05F}" destId="{0DDFB25D-E040-46B5-98B6-7C66703168D9}" srcOrd="1" destOrd="0" presId="urn:microsoft.com/office/officeart/2005/8/layout/vList5"/>
    <dgm:cxn modelId="{F48BE22F-F067-4149-AB84-56C105FCA3F5}" type="presParOf" srcId="{9AAE8F11-9ACC-430C-AF4D-7A97AF03E05F}" destId="{691AFE01-D411-4AB4-8B03-9E174F6D2249}" srcOrd="2" destOrd="0" presId="urn:microsoft.com/office/officeart/2005/8/layout/vList5"/>
    <dgm:cxn modelId="{48C07658-2D4D-412E-AC40-C49D8C49AC81}" type="presParOf" srcId="{691AFE01-D411-4AB4-8B03-9E174F6D2249}" destId="{16786D08-5D6B-4498-A2A8-EAF0178CEDC4}" srcOrd="0" destOrd="0" presId="urn:microsoft.com/office/officeart/2005/8/layout/vList5"/>
    <dgm:cxn modelId="{ABE660CC-17A9-4883-B23C-D452B8A3FB74}" type="presParOf" srcId="{691AFE01-D411-4AB4-8B03-9E174F6D2249}" destId="{8A21E2C8-C4AD-410B-9E68-F5FE5B3939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 custT="1"/>
      <dgm:spPr/>
      <dgm:t>
        <a:bodyPr/>
        <a:lstStyle/>
        <a:p>
          <a:r>
            <a:rPr lang="pl-PL" sz="3100" b="0" i="0" dirty="0" smtClean="0"/>
            <a:t>13.01.2019</a:t>
          </a:r>
          <a:endParaRPr lang="pl-PL" sz="3100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800" b="0" i="0" dirty="0" smtClean="0"/>
            <a:t> </a:t>
          </a:r>
          <a:r>
            <a:rPr lang="pl-PL" sz="1600" b="0" i="0" dirty="0" smtClean="0"/>
            <a:t>Puchar Świata w Predazzo 1 miejsce</a:t>
          </a:r>
          <a:endParaRPr lang="pl-PL" sz="16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4CBCA47A-0A77-4725-BA8B-B2302D5ABFCD}">
      <dgm:prSet phldrT="[Tekst]" custT="1"/>
      <dgm:spPr/>
      <dgm:t>
        <a:bodyPr/>
        <a:lstStyle/>
        <a:p>
          <a:pPr algn="ctr"/>
          <a:r>
            <a:rPr lang="pl-PL" sz="3100" b="0" i="0" dirty="0" smtClean="0"/>
            <a:t>06.01.2020</a:t>
          </a:r>
          <a:endParaRPr lang="pl-PL" sz="3100" b="0" dirty="0"/>
        </a:p>
      </dgm:t>
    </dgm:pt>
    <dgm:pt modelId="{A4EA79D2-00DB-4B3E-AACB-025F19C1AACA}" type="parTrans" cxnId="{0A2755BD-A141-4DA6-9B91-73A8FB09F562}">
      <dgm:prSet/>
      <dgm:spPr/>
      <dgm:t>
        <a:bodyPr/>
        <a:lstStyle/>
        <a:p>
          <a:endParaRPr lang="pl-PL"/>
        </a:p>
      </dgm:t>
    </dgm:pt>
    <dgm:pt modelId="{69EB8E49-99E6-4017-B09F-97640925EBED}" type="sibTrans" cxnId="{0A2755BD-A141-4DA6-9B91-73A8FB09F562}">
      <dgm:prSet/>
      <dgm:spPr/>
      <dgm:t>
        <a:bodyPr/>
        <a:lstStyle/>
        <a:p>
          <a:endParaRPr lang="pl-PL"/>
        </a:p>
      </dgm:t>
    </dgm:pt>
    <dgm:pt modelId="{D0ADB2EE-0A41-4164-A42F-C662401B38AA}">
      <dgm:prSet phldrT="[Tekst]" custT="1"/>
      <dgm:spPr/>
      <dgm:t>
        <a:bodyPr/>
        <a:lstStyle/>
        <a:p>
          <a:pPr algn="l"/>
          <a:r>
            <a:rPr lang="pl-PL" sz="1600" b="0" i="0" dirty="0" smtClean="0"/>
            <a:t>Puchar Świata w Bischofshofen 1 miejsce</a:t>
          </a:r>
          <a:endParaRPr lang="pl-PL" sz="1600" b="1" dirty="0">
            <a:solidFill>
              <a:srgbClr val="FFFF00"/>
            </a:solidFill>
          </a:endParaRPr>
        </a:p>
      </dgm:t>
    </dgm:pt>
    <dgm:pt modelId="{E86851D2-DA18-488A-9489-810F82EB036C}" type="parTrans" cxnId="{5FAF8369-3CB4-4DE8-B858-D859ED95EAA3}">
      <dgm:prSet/>
      <dgm:spPr/>
      <dgm:t>
        <a:bodyPr/>
        <a:lstStyle/>
        <a:p>
          <a:endParaRPr lang="pl-PL"/>
        </a:p>
      </dgm:t>
    </dgm:pt>
    <dgm:pt modelId="{AAC68F9B-29F5-476B-8520-FA8F034FF8AE}" type="sibTrans" cxnId="{5FAF8369-3CB4-4DE8-B858-D859ED95EAA3}">
      <dgm:prSet/>
      <dgm:spPr/>
      <dgm:t>
        <a:bodyPr/>
        <a:lstStyle/>
        <a:p>
          <a:endParaRPr lang="pl-PL"/>
        </a:p>
      </dgm:t>
    </dgm:pt>
    <dgm:pt modelId="{E8B38BB5-75F0-4CF9-99CE-BF189E34DE2D}">
      <dgm:prSet phldrT="[Tekst]" custT="1"/>
      <dgm:spPr/>
      <dgm:t>
        <a:bodyPr/>
        <a:lstStyle/>
        <a:p>
          <a:pPr algn="ctr"/>
          <a:r>
            <a:rPr lang="pl-PL" sz="3100" b="0" i="0" dirty="0" smtClean="0"/>
            <a:t>18.01.2020</a:t>
          </a:r>
          <a:endParaRPr lang="pl-PL" sz="3100" b="1" dirty="0">
            <a:solidFill>
              <a:srgbClr val="FFFF00"/>
            </a:solidFill>
          </a:endParaRPr>
        </a:p>
      </dgm:t>
    </dgm:pt>
    <dgm:pt modelId="{5C1E87C1-9B4C-4F80-93CC-9E0B7FB7427F}" type="parTrans" cxnId="{82850307-5EE9-4CD2-90D1-D00E8B963AF3}">
      <dgm:prSet/>
      <dgm:spPr/>
      <dgm:t>
        <a:bodyPr/>
        <a:lstStyle/>
        <a:p>
          <a:endParaRPr lang="pl-PL"/>
        </a:p>
      </dgm:t>
    </dgm:pt>
    <dgm:pt modelId="{6D9B637D-C4E4-4651-A55B-84582E632958}" type="sibTrans" cxnId="{82850307-5EE9-4CD2-90D1-D00E8B963AF3}">
      <dgm:prSet/>
      <dgm:spPr/>
      <dgm:t>
        <a:bodyPr/>
        <a:lstStyle/>
        <a:p>
          <a:endParaRPr lang="pl-PL"/>
        </a:p>
      </dgm:t>
    </dgm:pt>
    <dgm:pt modelId="{F7A5A31A-AF02-42A0-B24D-8F288FBCF6D9}">
      <dgm:prSet phldrT="[Tekst]" custT="1"/>
      <dgm:spPr/>
      <dgm:t>
        <a:bodyPr/>
        <a:lstStyle/>
        <a:p>
          <a:r>
            <a:rPr lang="pl-PL" sz="1600" b="0" i="0" dirty="0" smtClean="0"/>
            <a:t>Puchar Świata w Titisee-Neustadt 1 miejsce</a:t>
          </a:r>
          <a:endParaRPr lang="pl-PL" sz="1600" dirty="0"/>
        </a:p>
      </dgm:t>
    </dgm:pt>
    <dgm:pt modelId="{A1ED131D-AB90-4F8C-B84C-7298FE6ECE22}" type="parTrans" cxnId="{4DF28CB6-87FE-4938-BE5A-54F865F43002}">
      <dgm:prSet/>
      <dgm:spPr/>
      <dgm:t>
        <a:bodyPr/>
        <a:lstStyle/>
        <a:p>
          <a:endParaRPr lang="pl-PL"/>
        </a:p>
      </dgm:t>
    </dgm:pt>
    <dgm:pt modelId="{804FBA47-0C83-4C8E-BA16-A11465B095FC}" type="sibTrans" cxnId="{4DF28CB6-87FE-4938-BE5A-54F865F43002}">
      <dgm:prSet/>
      <dgm:spPr/>
      <dgm:t>
        <a:bodyPr/>
        <a:lstStyle/>
        <a:p>
          <a:endParaRPr lang="pl-PL"/>
        </a:p>
      </dgm:t>
    </dgm:pt>
    <dgm:pt modelId="{7034A3AC-F336-49AC-9EAE-636BAA2F7407}">
      <dgm:prSet phldrT="[Tekst]"/>
      <dgm:spPr/>
      <dgm:t>
        <a:bodyPr/>
        <a:lstStyle/>
        <a:p>
          <a:r>
            <a:rPr lang="pl-PL" b="0" i="0" dirty="0" smtClean="0"/>
            <a:t>19.01.2020</a:t>
          </a:r>
          <a:endParaRPr lang="pl-PL" dirty="0"/>
        </a:p>
      </dgm:t>
    </dgm:pt>
    <dgm:pt modelId="{1728F05F-B589-407D-A98E-96C94223D07A}" type="parTrans" cxnId="{5B248429-C0CC-4341-8AD2-975235E2DE1B}">
      <dgm:prSet/>
      <dgm:spPr/>
      <dgm:t>
        <a:bodyPr/>
        <a:lstStyle/>
        <a:p>
          <a:endParaRPr lang="pl-PL"/>
        </a:p>
      </dgm:t>
    </dgm:pt>
    <dgm:pt modelId="{C573CAAC-BEC4-4E40-919D-BDAE40F4A84A}" type="sibTrans" cxnId="{5B248429-C0CC-4341-8AD2-975235E2DE1B}">
      <dgm:prSet/>
      <dgm:spPr/>
      <dgm:t>
        <a:bodyPr/>
        <a:lstStyle/>
        <a:p>
          <a:endParaRPr lang="pl-PL"/>
        </a:p>
      </dgm:t>
    </dgm:pt>
    <dgm:pt modelId="{E2B2215A-B2A6-4017-B097-F8AB9BCB2D48}">
      <dgm:prSet phldrT="[Tekst]" custT="1"/>
      <dgm:spPr/>
      <dgm:t>
        <a:bodyPr/>
        <a:lstStyle/>
        <a:p>
          <a:r>
            <a:rPr lang="pl-PL" sz="1600" b="0" i="0" dirty="0" smtClean="0"/>
            <a:t>Puchar Świata w Titisee-Neustadt 1 miejsce</a:t>
          </a:r>
          <a:endParaRPr lang="pl-PL" sz="1600" dirty="0"/>
        </a:p>
      </dgm:t>
    </dgm:pt>
    <dgm:pt modelId="{7141E791-C1DB-4836-9A7A-5B52FDFD9DB1}" type="parTrans" cxnId="{EFCBD084-000C-4196-814F-CE874E57E376}">
      <dgm:prSet/>
      <dgm:spPr/>
      <dgm:t>
        <a:bodyPr/>
        <a:lstStyle/>
        <a:p>
          <a:endParaRPr lang="pl-PL"/>
        </a:p>
      </dgm:t>
    </dgm:pt>
    <dgm:pt modelId="{419490E3-8968-422D-A853-27338A48A04B}" type="sibTrans" cxnId="{EFCBD084-000C-4196-814F-CE874E57E376}">
      <dgm:prSet/>
      <dgm:spPr/>
      <dgm:t>
        <a:bodyPr/>
        <a:lstStyle/>
        <a:p>
          <a:endParaRPr lang="pl-PL"/>
        </a:p>
      </dgm:t>
    </dgm:pt>
    <dgm:pt modelId="{D7808532-2F2D-4381-92C8-4F4CEFE2C07C}">
      <dgm:prSet phldrT="[Tekst]"/>
      <dgm:spPr/>
      <dgm:t>
        <a:bodyPr/>
        <a:lstStyle/>
        <a:p>
          <a:r>
            <a:rPr lang="pl-PL" b="0" i="0" dirty="0" smtClean="0"/>
            <a:t>01.01.2021</a:t>
          </a:r>
          <a:endParaRPr lang="pl-PL" dirty="0"/>
        </a:p>
      </dgm:t>
    </dgm:pt>
    <dgm:pt modelId="{04313497-89E0-4EE4-B2B7-94B79FD6446B}" type="parTrans" cxnId="{60CBC639-61FB-4E55-9A1B-52200842B56B}">
      <dgm:prSet/>
      <dgm:spPr/>
      <dgm:t>
        <a:bodyPr/>
        <a:lstStyle/>
        <a:p>
          <a:endParaRPr lang="pl-PL"/>
        </a:p>
      </dgm:t>
    </dgm:pt>
    <dgm:pt modelId="{51F870B6-D70B-4CF3-949C-D50468995136}" type="sibTrans" cxnId="{60CBC639-61FB-4E55-9A1B-52200842B56B}">
      <dgm:prSet/>
      <dgm:spPr/>
      <dgm:t>
        <a:bodyPr/>
        <a:lstStyle/>
        <a:p>
          <a:endParaRPr lang="pl-PL"/>
        </a:p>
      </dgm:t>
    </dgm:pt>
    <dgm:pt modelId="{CEBB5FEA-7A4A-4879-9311-60105A46FFF5}">
      <dgm:prSet phldrT="[Tekst]" custT="1"/>
      <dgm:spPr/>
      <dgm:t>
        <a:bodyPr/>
        <a:lstStyle/>
        <a:p>
          <a:r>
            <a:rPr lang="pl-PL" sz="1600" b="0" i="0" dirty="0" smtClean="0"/>
            <a:t>Puchar Świata w Garmisch-Partenkirchen 1 miejsce</a:t>
          </a:r>
          <a:endParaRPr lang="pl-PL" sz="1600" dirty="0"/>
        </a:p>
      </dgm:t>
    </dgm:pt>
    <dgm:pt modelId="{6C2B4C74-4984-4C2D-BB15-7B2EAFF5DAC0}" type="parTrans" cxnId="{250A3922-5E4F-4A41-9E0E-BE2E5D2CF4BB}">
      <dgm:prSet/>
      <dgm:spPr/>
      <dgm:t>
        <a:bodyPr/>
        <a:lstStyle/>
        <a:p>
          <a:endParaRPr lang="pl-PL"/>
        </a:p>
      </dgm:t>
    </dgm:pt>
    <dgm:pt modelId="{577484A4-4DD2-407B-8E4A-3E99C0DF6595}" type="sibTrans" cxnId="{250A3922-5E4F-4A41-9E0E-BE2E5D2CF4BB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5" custScaleX="102930" custScaleY="2699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5" custScaleX="93523" custScaleY="302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691AFE01-D411-4AB4-8B03-9E174F6D2249}" type="pres">
      <dgm:prSet presAssocID="{4CBCA47A-0A77-4725-BA8B-B2302D5ABFCD}" presName="linNode" presStyleCnt="0"/>
      <dgm:spPr/>
    </dgm:pt>
    <dgm:pt modelId="{16786D08-5D6B-4498-A2A8-EAF0178CEDC4}" type="pres">
      <dgm:prSet presAssocID="{4CBCA47A-0A77-4725-BA8B-B2302D5ABFCD}" presName="parentText" presStyleLbl="node1" presStyleIdx="1" presStyleCnt="5" custScaleX="10529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1E2C8-C4AD-410B-9E68-F5FE5B393915}" type="pres">
      <dgm:prSet presAssocID="{4CBCA47A-0A77-4725-BA8B-B2302D5ABFCD}" presName="descendantText" presStyleLbl="alignAccFollowNode1" presStyleIdx="1" presStyleCnt="5" custScaleX="92574" custScaleY="419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8388EC-B9F0-4086-A0FE-584526AE6BA0}" type="pres">
      <dgm:prSet presAssocID="{69EB8E49-99E6-4017-B09F-97640925EBED}" presName="sp" presStyleCnt="0"/>
      <dgm:spPr/>
    </dgm:pt>
    <dgm:pt modelId="{B3788EF4-3A3C-40E4-AD6A-93945160755A}" type="pres">
      <dgm:prSet presAssocID="{E8B38BB5-75F0-4CF9-99CE-BF189E34DE2D}" presName="linNode" presStyleCnt="0"/>
      <dgm:spPr/>
    </dgm:pt>
    <dgm:pt modelId="{0449179C-DC5B-497B-BF73-BBB71874E462}" type="pres">
      <dgm:prSet presAssocID="{E8B38BB5-75F0-4CF9-99CE-BF189E34DE2D}" presName="parentText" presStyleLbl="node1" presStyleIdx="2" presStyleCnt="5" custScaleX="10624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62AA7-DCCA-4D9C-B20C-7F48619BC3F0}" type="pres">
      <dgm:prSet presAssocID="{E8B38BB5-75F0-4CF9-99CE-BF189E34DE2D}" presName="descendantText" presStyleLbl="alignAccFollowNode1" presStyleIdx="2" presStyleCnt="5" custScaleX="92574" custScaleY="410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F40CA2-E360-4989-A770-3069344ACBE3}" type="pres">
      <dgm:prSet presAssocID="{6D9B637D-C4E4-4651-A55B-84582E632958}" presName="sp" presStyleCnt="0"/>
      <dgm:spPr/>
    </dgm:pt>
    <dgm:pt modelId="{B9F80187-659A-4E17-B5C4-34549A437574}" type="pres">
      <dgm:prSet presAssocID="{7034A3AC-F336-49AC-9EAE-636BAA2F7407}" presName="linNode" presStyleCnt="0"/>
      <dgm:spPr/>
    </dgm:pt>
    <dgm:pt modelId="{D5A92B8C-9ACE-4518-93E3-DCD77E8F89B0}" type="pres">
      <dgm:prSet presAssocID="{7034A3AC-F336-49AC-9EAE-636BAA2F7407}" presName="parentText" presStyleLbl="node1" presStyleIdx="3" presStyleCnt="5" custScaleX="10624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7120F-37A3-4DEF-A31B-6B7B2DB022CB}" type="pres">
      <dgm:prSet presAssocID="{7034A3AC-F336-49AC-9EAE-636BAA2F7407}" presName="descendantText" presStyleLbl="alignAccFollowNode1" presStyleIdx="3" presStyleCnt="5" custScaleX="92574" custScaleY="402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75EF59-079C-4BFE-B8C5-61AE7CAE2F57}" type="pres">
      <dgm:prSet presAssocID="{C573CAAC-BEC4-4E40-919D-BDAE40F4A84A}" presName="sp" presStyleCnt="0"/>
      <dgm:spPr/>
    </dgm:pt>
    <dgm:pt modelId="{80BC16E5-D813-456E-BFDC-10C86769DE59}" type="pres">
      <dgm:prSet presAssocID="{D7808532-2F2D-4381-92C8-4F4CEFE2C07C}" presName="linNode" presStyleCnt="0"/>
      <dgm:spPr/>
    </dgm:pt>
    <dgm:pt modelId="{CB3299EE-A904-440D-9060-CD2CD07E82F8}" type="pres">
      <dgm:prSet presAssocID="{D7808532-2F2D-4381-92C8-4F4CEFE2C07C}" presName="parentText" presStyleLbl="node1" presStyleIdx="4" presStyleCnt="5" custScaleX="10529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92A902-AB40-42A8-80A2-9D4B54127EC1}" type="pres">
      <dgm:prSet presAssocID="{D7808532-2F2D-4381-92C8-4F4CEFE2C07C}" presName="descendantText" presStyleLbl="alignAccFollowNode1" presStyleIdx="4" presStyleCnt="5" custScaleX="92574" custScaleY="466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71E70A-BE8F-4BF5-85E8-BDA995D66C8A}" type="presOf" srcId="{7034A3AC-F336-49AC-9EAE-636BAA2F7407}" destId="{D5A92B8C-9ACE-4518-93E3-DCD77E8F89B0}" srcOrd="0" destOrd="0" presId="urn:microsoft.com/office/officeart/2005/8/layout/vList5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E7EB5CA8-A040-49AA-AC4E-9FE45D9FCC03}" type="presOf" srcId="{D0ADB2EE-0A41-4164-A42F-C662401B38AA}" destId="{8A21E2C8-C4AD-410B-9E68-F5FE5B393915}" srcOrd="0" destOrd="0" presId="urn:microsoft.com/office/officeart/2005/8/layout/vList5"/>
    <dgm:cxn modelId="{4DF28CB6-87FE-4938-BE5A-54F865F43002}" srcId="{E8B38BB5-75F0-4CF9-99CE-BF189E34DE2D}" destId="{F7A5A31A-AF02-42A0-B24D-8F288FBCF6D9}" srcOrd="0" destOrd="0" parTransId="{A1ED131D-AB90-4F8C-B84C-7298FE6ECE22}" sibTransId="{804FBA47-0C83-4C8E-BA16-A11465B095FC}"/>
    <dgm:cxn modelId="{271855A1-539C-40CD-B9DD-2B1767271E28}" type="presOf" srcId="{CEBB5FEA-7A4A-4879-9311-60105A46FFF5}" destId="{EB92A902-AB40-42A8-80A2-9D4B54127EC1}" srcOrd="0" destOrd="0" presId="urn:microsoft.com/office/officeart/2005/8/layout/vList5"/>
    <dgm:cxn modelId="{CD9E30F2-93B9-47D9-AE54-618D870D1546}" type="presOf" srcId="{E8B38BB5-75F0-4CF9-99CE-BF189E34DE2D}" destId="{0449179C-DC5B-497B-BF73-BBB71874E462}" srcOrd="0" destOrd="0" presId="urn:microsoft.com/office/officeart/2005/8/layout/vList5"/>
    <dgm:cxn modelId="{250A3922-5E4F-4A41-9E0E-BE2E5D2CF4BB}" srcId="{D7808532-2F2D-4381-92C8-4F4CEFE2C07C}" destId="{CEBB5FEA-7A4A-4879-9311-60105A46FFF5}" srcOrd="0" destOrd="0" parTransId="{6C2B4C74-4984-4C2D-BB15-7B2EAFF5DAC0}" sibTransId="{577484A4-4DD2-407B-8E4A-3E99C0DF6595}"/>
    <dgm:cxn modelId="{0A2755BD-A141-4DA6-9B91-73A8FB09F562}" srcId="{0E2D0AC6-05D0-4A50-A240-43527B6F79F8}" destId="{4CBCA47A-0A77-4725-BA8B-B2302D5ABFCD}" srcOrd="1" destOrd="0" parTransId="{A4EA79D2-00DB-4B3E-AACB-025F19C1AACA}" sibTransId="{69EB8E49-99E6-4017-B09F-97640925EBED}"/>
    <dgm:cxn modelId="{9C30D6A8-0C17-4A58-8F44-3FE8D53BF993}" type="presOf" srcId="{0E2D0AC6-05D0-4A50-A240-43527B6F79F8}" destId="{9AAE8F11-9ACC-430C-AF4D-7A97AF03E05F}" srcOrd="0" destOrd="0" presId="urn:microsoft.com/office/officeart/2005/8/layout/vList5"/>
    <dgm:cxn modelId="{9A8ACAC0-B49F-470F-A461-032B1D825A43}" type="presOf" srcId="{E2B2215A-B2A6-4017-B097-F8AB9BCB2D48}" destId="{9A87120F-37A3-4DEF-A31B-6B7B2DB022CB}" srcOrd="0" destOrd="0" presId="urn:microsoft.com/office/officeart/2005/8/layout/vList5"/>
    <dgm:cxn modelId="{82850307-5EE9-4CD2-90D1-D00E8B963AF3}" srcId="{0E2D0AC6-05D0-4A50-A240-43527B6F79F8}" destId="{E8B38BB5-75F0-4CF9-99CE-BF189E34DE2D}" srcOrd="2" destOrd="0" parTransId="{5C1E87C1-9B4C-4F80-93CC-9E0B7FB7427F}" sibTransId="{6D9B637D-C4E4-4651-A55B-84582E632958}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BA83E94B-1739-4D29-9043-4661D7B3B076}" type="presOf" srcId="{E2B532F5-8B6B-41B3-B81A-2B2B6AEEA987}" destId="{52C6D69D-F67E-4618-809A-12ACDCCBE3BE}" srcOrd="0" destOrd="0" presId="urn:microsoft.com/office/officeart/2005/8/layout/vList5"/>
    <dgm:cxn modelId="{5B248429-C0CC-4341-8AD2-975235E2DE1B}" srcId="{0E2D0AC6-05D0-4A50-A240-43527B6F79F8}" destId="{7034A3AC-F336-49AC-9EAE-636BAA2F7407}" srcOrd="3" destOrd="0" parTransId="{1728F05F-B589-407D-A98E-96C94223D07A}" sibTransId="{C573CAAC-BEC4-4E40-919D-BDAE40F4A84A}"/>
    <dgm:cxn modelId="{5FAF8369-3CB4-4DE8-B858-D859ED95EAA3}" srcId="{4CBCA47A-0A77-4725-BA8B-B2302D5ABFCD}" destId="{D0ADB2EE-0A41-4164-A42F-C662401B38AA}" srcOrd="0" destOrd="0" parTransId="{E86851D2-DA18-488A-9489-810F82EB036C}" sibTransId="{AAC68F9B-29F5-476B-8520-FA8F034FF8AE}"/>
    <dgm:cxn modelId="{AB6F9D04-2A2F-4836-9BF8-28903ABF5EC3}" type="presOf" srcId="{52941B00-24DA-4421-8CAF-E15B7D51B09B}" destId="{DC4EA133-5EBA-46CC-A92B-7E0E49BE4A84}" srcOrd="0" destOrd="0" presId="urn:microsoft.com/office/officeart/2005/8/layout/vList5"/>
    <dgm:cxn modelId="{9CEB5913-FC54-4C0A-B42E-024681BC8C02}" type="presOf" srcId="{D7808532-2F2D-4381-92C8-4F4CEFE2C07C}" destId="{CB3299EE-A904-440D-9060-CD2CD07E82F8}" srcOrd="0" destOrd="0" presId="urn:microsoft.com/office/officeart/2005/8/layout/vList5"/>
    <dgm:cxn modelId="{F6EB1443-E0EF-496C-8417-581D00636BCD}" type="presOf" srcId="{F7A5A31A-AF02-42A0-B24D-8F288FBCF6D9}" destId="{2A362AA7-DCCA-4D9C-B20C-7F48619BC3F0}" srcOrd="0" destOrd="0" presId="urn:microsoft.com/office/officeart/2005/8/layout/vList5"/>
    <dgm:cxn modelId="{60CBC639-61FB-4E55-9A1B-52200842B56B}" srcId="{0E2D0AC6-05D0-4A50-A240-43527B6F79F8}" destId="{D7808532-2F2D-4381-92C8-4F4CEFE2C07C}" srcOrd="4" destOrd="0" parTransId="{04313497-89E0-4EE4-B2B7-94B79FD6446B}" sibTransId="{51F870B6-D70B-4CF3-949C-D50468995136}"/>
    <dgm:cxn modelId="{EFCBD084-000C-4196-814F-CE874E57E376}" srcId="{7034A3AC-F336-49AC-9EAE-636BAA2F7407}" destId="{E2B2215A-B2A6-4017-B097-F8AB9BCB2D48}" srcOrd="0" destOrd="0" parTransId="{7141E791-C1DB-4836-9A7A-5B52FDFD9DB1}" sibTransId="{419490E3-8968-422D-A853-27338A48A04B}"/>
    <dgm:cxn modelId="{892101B0-5135-45AC-93BC-B0527B149660}" type="presOf" srcId="{4CBCA47A-0A77-4725-BA8B-B2302D5ABFCD}" destId="{16786D08-5D6B-4498-A2A8-EAF0178CEDC4}" srcOrd="0" destOrd="0" presId="urn:microsoft.com/office/officeart/2005/8/layout/vList5"/>
    <dgm:cxn modelId="{5ADC11F6-A426-47B5-AF88-1DF45FD73F00}" type="presParOf" srcId="{9AAE8F11-9ACC-430C-AF4D-7A97AF03E05F}" destId="{F13AE027-43DB-4E5E-B1FC-AE3A06D1DDEC}" srcOrd="0" destOrd="0" presId="urn:microsoft.com/office/officeart/2005/8/layout/vList5"/>
    <dgm:cxn modelId="{E628EB22-4C2D-442D-8237-B3E246F860AA}" type="presParOf" srcId="{F13AE027-43DB-4E5E-B1FC-AE3A06D1DDEC}" destId="{DC4EA133-5EBA-46CC-A92B-7E0E49BE4A84}" srcOrd="0" destOrd="0" presId="urn:microsoft.com/office/officeart/2005/8/layout/vList5"/>
    <dgm:cxn modelId="{A600EB11-0F94-4721-8BC2-BD626F1D0466}" type="presParOf" srcId="{F13AE027-43DB-4E5E-B1FC-AE3A06D1DDEC}" destId="{52C6D69D-F67E-4618-809A-12ACDCCBE3BE}" srcOrd="1" destOrd="0" presId="urn:microsoft.com/office/officeart/2005/8/layout/vList5"/>
    <dgm:cxn modelId="{1D24139D-E330-4A44-B2DE-E535F9C068C1}" type="presParOf" srcId="{9AAE8F11-9ACC-430C-AF4D-7A97AF03E05F}" destId="{0DDFB25D-E040-46B5-98B6-7C66703168D9}" srcOrd="1" destOrd="0" presId="urn:microsoft.com/office/officeart/2005/8/layout/vList5"/>
    <dgm:cxn modelId="{0F5C77FA-6436-4832-ABBD-7ABCEE763C61}" type="presParOf" srcId="{9AAE8F11-9ACC-430C-AF4D-7A97AF03E05F}" destId="{691AFE01-D411-4AB4-8B03-9E174F6D2249}" srcOrd="2" destOrd="0" presId="urn:microsoft.com/office/officeart/2005/8/layout/vList5"/>
    <dgm:cxn modelId="{AA5A3C20-938C-4A80-A8E7-3DC0036F4056}" type="presParOf" srcId="{691AFE01-D411-4AB4-8B03-9E174F6D2249}" destId="{16786D08-5D6B-4498-A2A8-EAF0178CEDC4}" srcOrd="0" destOrd="0" presId="urn:microsoft.com/office/officeart/2005/8/layout/vList5"/>
    <dgm:cxn modelId="{62835F9C-122E-4E9C-9BAE-48C276C2C492}" type="presParOf" srcId="{691AFE01-D411-4AB4-8B03-9E174F6D2249}" destId="{8A21E2C8-C4AD-410B-9E68-F5FE5B393915}" srcOrd="1" destOrd="0" presId="urn:microsoft.com/office/officeart/2005/8/layout/vList5"/>
    <dgm:cxn modelId="{83840E98-E2C9-41D5-8A83-E61F95D7CDC4}" type="presParOf" srcId="{9AAE8F11-9ACC-430C-AF4D-7A97AF03E05F}" destId="{348388EC-B9F0-4086-A0FE-584526AE6BA0}" srcOrd="3" destOrd="0" presId="urn:microsoft.com/office/officeart/2005/8/layout/vList5"/>
    <dgm:cxn modelId="{C48BA1AD-30E5-4053-ACCD-DB927D01C38C}" type="presParOf" srcId="{9AAE8F11-9ACC-430C-AF4D-7A97AF03E05F}" destId="{B3788EF4-3A3C-40E4-AD6A-93945160755A}" srcOrd="4" destOrd="0" presId="urn:microsoft.com/office/officeart/2005/8/layout/vList5"/>
    <dgm:cxn modelId="{8F04C0FD-613F-40F6-B99E-F38B7FBA7B14}" type="presParOf" srcId="{B3788EF4-3A3C-40E4-AD6A-93945160755A}" destId="{0449179C-DC5B-497B-BF73-BBB71874E462}" srcOrd="0" destOrd="0" presId="urn:microsoft.com/office/officeart/2005/8/layout/vList5"/>
    <dgm:cxn modelId="{9DA231A0-0417-4F74-A322-80CAA1E7DFCD}" type="presParOf" srcId="{B3788EF4-3A3C-40E4-AD6A-93945160755A}" destId="{2A362AA7-DCCA-4D9C-B20C-7F48619BC3F0}" srcOrd="1" destOrd="0" presId="urn:microsoft.com/office/officeart/2005/8/layout/vList5"/>
    <dgm:cxn modelId="{3629BB62-D4B6-4BBF-B969-6BBA5085F0A5}" type="presParOf" srcId="{9AAE8F11-9ACC-430C-AF4D-7A97AF03E05F}" destId="{F5F40CA2-E360-4989-A770-3069344ACBE3}" srcOrd="5" destOrd="0" presId="urn:microsoft.com/office/officeart/2005/8/layout/vList5"/>
    <dgm:cxn modelId="{833CDCFB-B895-42B0-BE24-57FF57959CB2}" type="presParOf" srcId="{9AAE8F11-9ACC-430C-AF4D-7A97AF03E05F}" destId="{B9F80187-659A-4E17-B5C4-34549A437574}" srcOrd="6" destOrd="0" presId="urn:microsoft.com/office/officeart/2005/8/layout/vList5"/>
    <dgm:cxn modelId="{CC69BD77-0CBD-4C2F-9488-ECE851D50D89}" type="presParOf" srcId="{B9F80187-659A-4E17-B5C4-34549A437574}" destId="{D5A92B8C-9ACE-4518-93E3-DCD77E8F89B0}" srcOrd="0" destOrd="0" presId="urn:microsoft.com/office/officeart/2005/8/layout/vList5"/>
    <dgm:cxn modelId="{C51F8FD4-AE40-4EF3-89FE-DB61590C3223}" type="presParOf" srcId="{B9F80187-659A-4E17-B5C4-34549A437574}" destId="{9A87120F-37A3-4DEF-A31B-6B7B2DB022CB}" srcOrd="1" destOrd="0" presId="urn:microsoft.com/office/officeart/2005/8/layout/vList5"/>
    <dgm:cxn modelId="{4596EF0C-31D6-4BBB-8492-F9F9D873C95E}" type="presParOf" srcId="{9AAE8F11-9ACC-430C-AF4D-7A97AF03E05F}" destId="{3D75EF59-079C-4BFE-B8C5-61AE7CAE2F57}" srcOrd="7" destOrd="0" presId="urn:microsoft.com/office/officeart/2005/8/layout/vList5"/>
    <dgm:cxn modelId="{DA543202-0777-4AA8-ABD7-44DD42863C58}" type="presParOf" srcId="{9AAE8F11-9ACC-430C-AF4D-7A97AF03E05F}" destId="{80BC16E5-D813-456E-BFDC-10C86769DE59}" srcOrd="8" destOrd="0" presId="urn:microsoft.com/office/officeart/2005/8/layout/vList5"/>
    <dgm:cxn modelId="{5E6EEE47-2EB5-4C40-A0B5-069D7BA477CC}" type="presParOf" srcId="{80BC16E5-D813-456E-BFDC-10C86769DE59}" destId="{CB3299EE-A904-440D-9060-CD2CD07E82F8}" srcOrd="0" destOrd="0" presId="urn:microsoft.com/office/officeart/2005/8/layout/vList5"/>
    <dgm:cxn modelId="{E5408EAA-2C1F-420F-9564-2460EB9167D1}" type="presParOf" srcId="{80BC16E5-D813-456E-BFDC-10C86769DE59}" destId="{EB92A902-AB40-42A8-80A2-9D4B54127E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2D0AC6-05D0-4A50-A240-43527B6F79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941B00-24DA-4421-8CAF-E15B7D51B09B}">
      <dgm:prSet phldrT="[Tekst]" custT="1"/>
      <dgm:spPr/>
      <dgm:t>
        <a:bodyPr/>
        <a:lstStyle/>
        <a:p>
          <a:r>
            <a:rPr lang="pl-PL" sz="3100" b="0" i="0" dirty="0" smtClean="0"/>
            <a:t>Soczi 2014</a:t>
          </a:r>
          <a:endParaRPr lang="pl-PL" sz="3100" dirty="0"/>
        </a:p>
      </dgm:t>
    </dgm:pt>
    <dgm:pt modelId="{D7895F49-CC52-41A7-8509-AE303883A4D7}" type="parTrans" cxnId="{A898EB65-B156-42C6-9760-373AFA1B556B}">
      <dgm:prSet/>
      <dgm:spPr/>
      <dgm:t>
        <a:bodyPr/>
        <a:lstStyle/>
        <a:p>
          <a:endParaRPr lang="pl-PL"/>
        </a:p>
      </dgm:t>
    </dgm:pt>
    <dgm:pt modelId="{2FD12506-A939-4574-BF13-B3980836ED93}" type="sibTrans" cxnId="{A898EB65-B156-42C6-9760-373AFA1B556B}">
      <dgm:prSet/>
      <dgm:spPr/>
      <dgm:t>
        <a:bodyPr/>
        <a:lstStyle/>
        <a:p>
          <a:endParaRPr lang="pl-PL"/>
        </a:p>
      </dgm:t>
    </dgm:pt>
    <dgm:pt modelId="{E2B532F5-8B6B-41B3-B81A-2B2B6AEEA987}">
      <dgm:prSet phldrT="[Tekst]" custT="1"/>
      <dgm:spPr/>
      <dgm:t>
        <a:bodyPr/>
        <a:lstStyle/>
        <a:p>
          <a:pPr algn="l"/>
          <a:r>
            <a:rPr lang="pl-PL" sz="1800" b="0" i="0" dirty="0" smtClean="0"/>
            <a:t> </a:t>
          </a:r>
          <a:r>
            <a:rPr lang="pl-PL" sz="1600" b="0" i="0" dirty="0" smtClean="0"/>
            <a:t>32 miejsce na skoczni normalnej</a:t>
          </a:r>
          <a:endParaRPr lang="pl-PL" sz="1600" b="0" dirty="0"/>
        </a:p>
      </dgm:t>
    </dgm:pt>
    <dgm:pt modelId="{6B502197-2A51-4E5D-84C4-78ECDBB39757}" type="parTrans" cxnId="{3A73BEF7-21CC-48D6-B039-D50E0455E760}">
      <dgm:prSet/>
      <dgm:spPr/>
      <dgm:t>
        <a:bodyPr/>
        <a:lstStyle/>
        <a:p>
          <a:endParaRPr lang="pl-PL"/>
        </a:p>
      </dgm:t>
    </dgm:pt>
    <dgm:pt modelId="{1E2EF4D7-1744-4833-A7DB-6C20A597D56C}" type="sibTrans" cxnId="{3A73BEF7-21CC-48D6-B039-D50E0455E760}">
      <dgm:prSet/>
      <dgm:spPr/>
      <dgm:t>
        <a:bodyPr/>
        <a:lstStyle/>
        <a:p>
          <a:endParaRPr lang="pl-PL"/>
        </a:p>
      </dgm:t>
    </dgm:pt>
    <dgm:pt modelId="{4CBCA47A-0A77-4725-BA8B-B2302D5ABFCD}">
      <dgm:prSet phldrT="[Tekst]" custT="1"/>
      <dgm:spPr/>
      <dgm:t>
        <a:bodyPr/>
        <a:lstStyle/>
        <a:p>
          <a:pPr algn="ctr"/>
          <a:r>
            <a:rPr lang="pl-PL" sz="3100" b="0" i="0" dirty="0" smtClean="0"/>
            <a:t>Pjongczang 2018</a:t>
          </a:r>
          <a:endParaRPr lang="pl-PL" sz="3100" b="0" dirty="0"/>
        </a:p>
      </dgm:t>
    </dgm:pt>
    <dgm:pt modelId="{A4EA79D2-00DB-4B3E-AACB-025F19C1AACA}" type="parTrans" cxnId="{0A2755BD-A141-4DA6-9B91-73A8FB09F562}">
      <dgm:prSet/>
      <dgm:spPr/>
      <dgm:t>
        <a:bodyPr/>
        <a:lstStyle/>
        <a:p>
          <a:endParaRPr lang="pl-PL"/>
        </a:p>
      </dgm:t>
    </dgm:pt>
    <dgm:pt modelId="{69EB8E49-99E6-4017-B09F-97640925EBED}" type="sibTrans" cxnId="{0A2755BD-A141-4DA6-9B91-73A8FB09F562}">
      <dgm:prSet/>
      <dgm:spPr/>
      <dgm:t>
        <a:bodyPr/>
        <a:lstStyle/>
        <a:p>
          <a:endParaRPr lang="pl-PL"/>
        </a:p>
      </dgm:t>
    </dgm:pt>
    <dgm:pt modelId="{D0ADB2EE-0A41-4164-A42F-C662401B38AA}">
      <dgm:prSet phldrT="[Tekst]" custT="1"/>
      <dgm:spPr/>
      <dgm:t>
        <a:bodyPr/>
        <a:lstStyle/>
        <a:p>
          <a:pPr algn="l"/>
          <a:r>
            <a:rPr lang="pl-PL" sz="1600" b="0" i="0" dirty="0" smtClean="0"/>
            <a:t>35 miejsce na skoczni normalnej</a:t>
          </a:r>
          <a:endParaRPr lang="pl-PL" sz="1600" b="1" dirty="0">
            <a:solidFill>
              <a:srgbClr val="FFFF00"/>
            </a:solidFill>
          </a:endParaRPr>
        </a:p>
      </dgm:t>
    </dgm:pt>
    <dgm:pt modelId="{E86851D2-DA18-488A-9489-810F82EB036C}" type="parTrans" cxnId="{5FAF8369-3CB4-4DE8-B858-D859ED95EAA3}">
      <dgm:prSet/>
      <dgm:spPr/>
      <dgm:t>
        <a:bodyPr/>
        <a:lstStyle/>
        <a:p>
          <a:endParaRPr lang="pl-PL"/>
        </a:p>
      </dgm:t>
    </dgm:pt>
    <dgm:pt modelId="{AAC68F9B-29F5-476B-8520-FA8F034FF8AE}" type="sibTrans" cxnId="{5FAF8369-3CB4-4DE8-B858-D859ED95EAA3}">
      <dgm:prSet/>
      <dgm:spPr/>
      <dgm:t>
        <a:bodyPr/>
        <a:lstStyle/>
        <a:p>
          <a:endParaRPr lang="pl-PL"/>
        </a:p>
      </dgm:t>
    </dgm:pt>
    <dgm:pt modelId="{E8B38BB5-75F0-4CF9-99CE-BF189E34DE2D}">
      <dgm:prSet phldrT="[Tekst]" custT="1"/>
      <dgm:spPr/>
      <dgm:t>
        <a:bodyPr/>
        <a:lstStyle/>
        <a:p>
          <a:pPr algn="ctr"/>
          <a:r>
            <a:rPr lang="pl-PL" sz="3100" b="0" i="0" dirty="0" smtClean="0"/>
            <a:t>Pekin 2022</a:t>
          </a:r>
          <a:endParaRPr lang="pl-PL" sz="3100" b="1" dirty="0">
            <a:solidFill>
              <a:srgbClr val="FFFF00"/>
            </a:solidFill>
          </a:endParaRPr>
        </a:p>
      </dgm:t>
    </dgm:pt>
    <dgm:pt modelId="{5C1E87C1-9B4C-4F80-93CC-9E0B7FB7427F}" type="parTrans" cxnId="{82850307-5EE9-4CD2-90D1-D00E8B963AF3}">
      <dgm:prSet/>
      <dgm:spPr/>
      <dgm:t>
        <a:bodyPr/>
        <a:lstStyle/>
        <a:p>
          <a:endParaRPr lang="pl-PL"/>
        </a:p>
      </dgm:t>
    </dgm:pt>
    <dgm:pt modelId="{6D9B637D-C4E4-4651-A55B-84582E632958}" type="sibTrans" cxnId="{82850307-5EE9-4CD2-90D1-D00E8B963AF3}">
      <dgm:prSet/>
      <dgm:spPr/>
      <dgm:t>
        <a:bodyPr/>
        <a:lstStyle/>
        <a:p>
          <a:endParaRPr lang="pl-PL"/>
        </a:p>
      </dgm:t>
    </dgm:pt>
    <dgm:pt modelId="{F7A5A31A-AF02-42A0-B24D-8F288FBCF6D9}">
      <dgm:prSet phldrT="[Tekst]" custT="1"/>
      <dgm:spPr/>
      <dgm:t>
        <a:bodyPr/>
        <a:lstStyle/>
        <a:p>
          <a:r>
            <a:rPr lang="pl-PL" sz="1600" b="0" i="0" dirty="0" smtClean="0"/>
            <a:t>brązowy medal indywidualnie na skoczni normalnej</a:t>
          </a:r>
          <a:endParaRPr lang="pl-PL" sz="1600" dirty="0"/>
        </a:p>
      </dgm:t>
    </dgm:pt>
    <dgm:pt modelId="{A1ED131D-AB90-4F8C-B84C-7298FE6ECE22}" type="parTrans" cxnId="{4DF28CB6-87FE-4938-BE5A-54F865F43002}">
      <dgm:prSet/>
      <dgm:spPr/>
      <dgm:t>
        <a:bodyPr/>
        <a:lstStyle/>
        <a:p>
          <a:endParaRPr lang="pl-PL"/>
        </a:p>
      </dgm:t>
    </dgm:pt>
    <dgm:pt modelId="{804FBA47-0C83-4C8E-BA16-A11465B095FC}" type="sibTrans" cxnId="{4DF28CB6-87FE-4938-BE5A-54F865F43002}">
      <dgm:prSet/>
      <dgm:spPr/>
      <dgm:t>
        <a:bodyPr/>
        <a:lstStyle/>
        <a:p>
          <a:endParaRPr lang="pl-PL"/>
        </a:p>
      </dgm:t>
    </dgm:pt>
    <dgm:pt modelId="{C2A70E0C-802E-48F2-94ED-93B2A465383B}">
      <dgm:prSet phldrT="[Tekst]" custT="1"/>
      <dgm:spPr/>
      <dgm:t>
        <a:bodyPr/>
        <a:lstStyle/>
        <a:p>
          <a:pPr algn="l"/>
          <a:r>
            <a:rPr lang="pl-PL" sz="1600" b="0" i="0" dirty="0" smtClean="0"/>
            <a:t>brązowy medal drużynowo</a:t>
          </a:r>
          <a:endParaRPr lang="pl-PL" sz="1600" b="1" dirty="0">
            <a:solidFill>
              <a:srgbClr val="FFFF00"/>
            </a:solidFill>
          </a:endParaRPr>
        </a:p>
      </dgm:t>
    </dgm:pt>
    <dgm:pt modelId="{30EAB3AF-E4B7-463A-9450-325B40C8CFC7}" type="parTrans" cxnId="{51CAF355-A148-46B2-9391-16C157DE3A99}">
      <dgm:prSet/>
      <dgm:spPr/>
      <dgm:t>
        <a:bodyPr/>
        <a:lstStyle/>
        <a:p>
          <a:endParaRPr lang="pl-PL"/>
        </a:p>
      </dgm:t>
    </dgm:pt>
    <dgm:pt modelId="{C58BA70E-2E9C-4583-BC51-7422AEC3E24D}" type="sibTrans" cxnId="{51CAF355-A148-46B2-9391-16C157DE3A99}">
      <dgm:prSet/>
      <dgm:spPr/>
      <dgm:t>
        <a:bodyPr/>
        <a:lstStyle/>
        <a:p>
          <a:endParaRPr lang="pl-PL"/>
        </a:p>
      </dgm:t>
    </dgm:pt>
    <dgm:pt modelId="{EA6FD6F4-FAD9-4613-8AA1-B595824C30C1}">
      <dgm:prSet phldrT="[Tekst]" custT="1"/>
      <dgm:spPr/>
      <dgm:t>
        <a:bodyPr/>
        <a:lstStyle/>
        <a:p>
          <a:pPr algn="l"/>
          <a:r>
            <a:rPr lang="pl-PL" sz="1600" b="0" i="0" dirty="0" smtClean="0"/>
            <a:t>10 miejsce na skoczni dużej</a:t>
          </a:r>
          <a:endParaRPr lang="pl-PL" sz="1600" b="1" dirty="0">
            <a:solidFill>
              <a:srgbClr val="FFFF00"/>
            </a:solidFill>
          </a:endParaRPr>
        </a:p>
      </dgm:t>
    </dgm:pt>
    <dgm:pt modelId="{F1E11FF0-77E6-46FD-81AE-C46BC2DD6887}" type="parTrans" cxnId="{954566BC-8A60-48EA-91A6-86A976874BA8}">
      <dgm:prSet/>
      <dgm:spPr/>
      <dgm:t>
        <a:bodyPr/>
        <a:lstStyle/>
        <a:p>
          <a:endParaRPr lang="pl-PL"/>
        </a:p>
      </dgm:t>
    </dgm:pt>
    <dgm:pt modelId="{D6CA000F-1B3A-4819-B49A-AE4DD0F4CD56}" type="sibTrans" cxnId="{954566BC-8A60-48EA-91A6-86A976874BA8}">
      <dgm:prSet/>
      <dgm:spPr/>
      <dgm:t>
        <a:bodyPr/>
        <a:lstStyle/>
        <a:p>
          <a:endParaRPr lang="pl-PL"/>
        </a:p>
      </dgm:t>
    </dgm:pt>
    <dgm:pt modelId="{9AAE8F11-9ACC-430C-AF4D-7A97AF03E05F}" type="pres">
      <dgm:prSet presAssocID="{0E2D0AC6-05D0-4A50-A240-43527B6F7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13AE027-43DB-4E5E-B1FC-AE3A06D1DDEC}" type="pres">
      <dgm:prSet presAssocID="{52941B00-24DA-4421-8CAF-E15B7D51B09B}" presName="linNode" presStyleCnt="0"/>
      <dgm:spPr/>
    </dgm:pt>
    <dgm:pt modelId="{DC4EA133-5EBA-46CC-A92B-7E0E49BE4A84}" type="pres">
      <dgm:prSet presAssocID="{52941B00-24DA-4421-8CAF-E15B7D51B09B}" presName="parentText" presStyleLbl="node1" presStyleIdx="0" presStyleCnt="3" custScaleX="102930" custScaleY="26990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C6D69D-F67E-4618-809A-12ACDCCBE3BE}" type="pres">
      <dgm:prSet presAssocID="{52941B00-24DA-4421-8CAF-E15B7D51B09B}" presName="descendantText" presStyleLbl="alignAccFollowNode1" presStyleIdx="0" presStyleCnt="3" custScaleX="93523" custScaleY="302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DFB25D-E040-46B5-98B6-7C66703168D9}" type="pres">
      <dgm:prSet presAssocID="{2FD12506-A939-4574-BF13-B3980836ED93}" presName="sp" presStyleCnt="0"/>
      <dgm:spPr/>
    </dgm:pt>
    <dgm:pt modelId="{691AFE01-D411-4AB4-8B03-9E174F6D2249}" type="pres">
      <dgm:prSet presAssocID="{4CBCA47A-0A77-4725-BA8B-B2302D5ABFCD}" presName="linNode" presStyleCnt="0"/>
      <dgm:spPr/>
    </dgm:pt>
    <dgm:pt modelId="{16786D08-5D6B-4498-A2A8-EAF0178CEDC4}" type="pres">
      <dgm:prSet presAssocID="{4CBCA47A-0A77-4725-BA8B-B2302D5ABFCD}" presName="parentText" presStyleLbl="node1" presStyleIdx="1" presStyleCnt="3" custScaleX="10529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21E2C8-C4AD-410B-9E68-F5FE5B393915}" type="pres">
      <dgm:prSet presAssocID="{4CBCA47A-0A77-4725-BA8B-B2302D5ABFCD}" presName="descendantText" presStyleLbl="alignAccFollowNode1" presStyleIdx="1" presStyleCnt="3" custScaleX="92574" custScaleY="419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8388EC-B9F0-4086-A0FE-584526AE6BA0}" type="pres">
      <dgm:prSet presAssocID="{69EB8E49-99E6-4017-B09F-97640925EBED}" presName="sp" presStyleCnt="0"/>
      <dgm:spPr/>
    </dgm:pt>
    <dgm:pt modelId="{B3788EF4-3A3C-40E4-AD6A-93945160755A}" type="pres">
      <dgm:prSet presAssocID="{E8B38BB5-75F0-4CF9-99CE-BF189E34DE2D}" presName="linNode" presStyleCnt="0"/>
      <dgm:spPr/>
    </dgm:pt>
    <dgm:pt modelId="{0449179C-DC5B-497B-BF73-BBB71874E462}" type="pres">
      <dgm:prSet presAssocID="{E8B38BB5-75F0-4CF9-99CE-BF189E34DE2D}" presName="parentText" presStyleLbl="node1" presStyleIdx="2" presStyleCnt="3" custScaleX="106249" custScaleY="3717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362AA7-DCCA-4D9C-B20C-7F48619BC3F0}" type="pres">
      <dgm:prSet presAssocID="{E8B38BB5-75F0-4CF9-99CE-BF189E34DE2D}" presName="descendantText" presStyleLbl="alignAccFollowNode1" presStyleIdx="2" presStyleCnt="3" custScaleX="92574" custScaleY="410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2850307-5EE9-4CD2-90D1-D00E8B963AF3}" srcId="{0E2D0AC6-05D0-4A50-A240-43527B6F79F8}" destId="{E8B38BB5-75F0-4CF9-99CE-BF189E34DE2D}" srcOrd="2" destOrd="0" parTransId="{5C1E87C1-9B4C-4F80-93CC-9E0B7FB7427F}" sibTransId="{6D9B637D-C4E4-4651-A55B-84582E632958}"/>
    <dgm:cxn modelId="{0A2755BD-A141-4DA6-9B91-73A8FB09F562}" srcId="{0E2D0AC6-05D0-4A50-A240-43527B6F79F8}" destId="{4CBCA47A-0A77-4725-BA8B-B2302D5ABFCD}" srcOrd="1" destOrd="0" parTransId="{A4EA79D2-00DB-4B3E-AACB-025F19C1AACA}" sibTransId="{69EB8E49-99E6-4017-B09F-97640925EBED}"/>
    <dgm:cxn modelId="{14B18C55-4A2A-4683-8C45-6E0D45AB4DE8}" type="presOf" srcId="{52941B00-24DA-4421-8CAF-E15B7D51B09B}" destId="{DC4EA133-5EBA-46CC-A92B-7E0E49BE4A84}" srcOrd="0" destOrd="0" presId="urn:microsoft.com/office/officeart/2005/8/layout/vList5"/>
    <dgm:cxn modelId="{54FD9289-889D-4C0A-A103-72554D8F0140}" type="presOf" srcId="{4CBCA47A-0A77-4725-BA8B-B2302D5ABFCD}" destId="{16786D08-5D6B-4498-A2A8-EAF0178CEDC4}" srcOrd="0" destOrd="0" presId="urn:microsoft.com/office/officeart/2005/8/layout/vList5"/>
    <dgm:cxn modelId="{A898EB65-B156-42C6-9760-373AFA1B556B}" srcId="{0E2D0AC6-05D0-4A50-A240-43527B6F79F8}" destId="{52941B00-24DA-4421-8CAF-E15B7D51B09B}" srcOrd="0" destOrd="0" parTransId="{D7895F49-CC52-41A7-8509-AE303883A4D7}" sibTransId="{2FD12506-A939-4574-BF13-B3980836ED93}"/>
    <dgm:cxn modelId="{954566BC-8A60-48EA-91A6-86A976874BA8}" srcId="{4CBCA47A-0A77-4725-BA8B-B2302D5ABFCD}" destId="{EA6FD6F4-FAD9-4613-8AA1-B595824C30C1}" srcOrd="1" destOrd="0" parTransId="{F1E11FF0-77E6-46FD-81AE-C46BC2DD6887}" sibTransId="{D6CA000F-1B3A-4819-B49A-AE4DD0F4CD56}"/>
    <dgm:cxn modelId="{DD109ADD-F16D-448C-9D3C-B4406A3B5A51}" type="presOf" srcId="{C2A70E0C-802E-48F2-94ED-93B2A465383B}" destId="{8A21E2C8-C4AD-410B-9E68-F5FE5B393915}" srcOrd="0" destOrd="2" presId="urn:microsoft.com/office/officeart/2005/8/layout/vList5"/>
    <dgm:cxn modelId="{51CAF355-A148-46B2-9391-16C157DE3A99}" srcId="{4CBCA47A-0A77-4725-BA8B-B2302D5ABFCD}" destId="{C2A70E0C-802E-48F2-94ED-93B2A465383B}" srcOrd="2" destOrd="0" parTransId="{30EAB3AF-E4B7-463A-9450-325B40C8CFC7}" sibTransId="{C58BA70E-2E9C-4583-BC51-7422AEC3E24D}"/>
    <dgm:cxn modelId="{E5D60D4A-6A8D-439C-91F3-D6E362A8766A}" type="presOf" srcId="{D0ADB2EE-0A41-4164-A42F-C662401B38AA}" destId="{8A21E2C8-C4AD-410B-9E68-F5FE5B393915}" srcOrd="0" destOrd="0" presId="urn:microsoft.com/office/officeart/2005/8/layout/vList5"/>
    <dgm:cxn modelId="{5BAAF5AC-3796-484C-9422-B1992B7B8B29}" type="presOf" srcId="{E8B38BB5-75F0-4CF9-99CE-BF189E34DE2D}" destId="{0449179C-DC5B-497B-BF73-BBB71874E462}" srcOrd="0" destOrd="0" presId="urn:microsoft.com/office/officeart/2005/8/layout/vList5"/>
    <dgm:cxn modelId="{E1141F7F-AE75-4F9B-9D28-79B32C9F30D0}" type="presOf" srcId="{EA6FD6F4-FAD9-4613-8AA1-B595824C30C1}" destId="{8A21E2C8-C4AD-410B-9E68-F5FE5B393915}" srcOrd="0" destOrd="1" presId="urn:microsoft.com/office/officeart/2005/8/layout/vList5"/>
    <dgm:cxn modelId="{2086CA13-DD10-4B55-9B3E-790C1BF2C786}" type="presOf" srcId="{E2B532F5-8B6B-41B3-B81A-2B2B6AEEA987}" destId="{52C6D69D-F67E-4618-809A-12ACDCCBE3BE}" srcOrd="0" destOrd="0" presId="urn:microsoft.com/office/officeart/2005/8/layout/vList5"/>
    <dgm:cxn modelId="{48A12B2C-16BC-400C-A585-2CFDD1C5EFC9}" type="presOf" srcId="{0E2D0AC6-05D0-4A50-A240-43527B6F79F8}" destId="{9AAE8F11-9ACC-430C-AF4D-7A97AF03E05F}" srcOrd="0" destOrd="0" presId="urn:microsoft.com/office/officeart/2005/8/layout/vList5"/>
    <dgm:cxn modelId="{9C712884-F6EE-4D0B-8B65-4D89DFCC9AD6}" type="presOf" srcId="{F7A5A31A-AF02-42A0-B24D-8F288FBCF6D9}" destId="{2A362AA7-DCCA-4D9C-B20C-7F48619BC3F0}" srcOrd="0" destOrd="0" presId="urn:microsoft.com/office/officeart/2005/8/layout/vList5"/>
    <dgm:cxn modelId="{3A73BEF7-21CC-48D6-B039-D50E0455E760}" srcId="{52941B00-24DA-4421-8CAF-E15B7D51B09B}" destId="{E2B532F5-8B6B-41B3-B81A-2B2B6AEEA987}" srcOrd="0" destOrd="0" parTransId="{6B502197-2A51-4E5D-84C4-78ECDBB39757}" sibTransId="{1E2EF4D7-1744-4833-A7DB-6C20A597D56C}"/>
    <dgm:cxn modelId="{4DF28CB6-87FE-4938-BE5A-54F865F43002}" srcId="{E8B38BB5-75F0-4CF9-99CE-BF189E34DE2D}" destId="{F7A5A31A-AF02-42A0-B24D-8F288FBCF6D9}" srcOrd="0" destOrd="0" parTransId="{A1ED131D-AB90-4F8C-B84C-7298FE6ECE22}" sibTransId="{804FBA47-0C83-4C8E-BA16-A11465B095FC}"/>
    <dgm:cxn modelId="{5FAF8369-3CB4-4DE8-B858-D859ED95EAA3}" srcId="{4CBCA47A-0A77-4725-BA8B-B2302D5ABFCD}" destId="{D0ADB2EE-0A41-4164-A42F-C662401B38AA}" srcOrd="0" destOrd="0" parTransId="{E86851D2-DA18-488A-9489-810F82EB036C}" sibTransId="{AAC68F9B-29F5-476B-8520-FA8F034FF8AE}"/>
    <dgm:cxn modelId="{2CA9A7EB-6E9E-4307-9FDE-83C71030B163}" type="presParOf" srcId="{9AAE8F11-9ACC-430C-AF4D-7A97AF03E05F}" destId="{F13AE027-43DB-4E5E-B1FC-AE3A06D1DDEC}" srcOrd="0" destOrd="0" presId="urn:microsoft.com/office/officeart/2005/8/layout/vList5"/>
    <dgm:cxn modelId="{32FEB8CF-702F-43D5-BD36-B01F7408F649}" type="presParOf" srcId="{F13AE027-43DB-4E5E-B1FC-AE3A06D1DDEC}" destId="{DC4EA133-5EBA-46CC-A92B-7E0E49BE4A84}" srcOrd="0" destOrd="0" presId="urn:microsoft.com/office/officeart/2005/8/layout/vList5"/>
    <dgm:cxn modelId="{BDAB6571-5D95-4DFF-BCA7-1D4E260B1ECB}" type="presParOf" srcId="{F13AE027-43DB-4E5E-B1FC-AE3A06D1DDEC}" destId="{52C6D69D-F67E-4618-809A-12ACDCCBE3BE}" srcOrd="1" destOrd="0" presId="urn:microsoft.com/office/officeart/2005/8/layout/vList5"/>
    <dgm:cxn modelId="{55F2021F-6BFF-4B35-A888-7BD1B6CC3A73}" type="presParOf" srcId="{9AAE8F11-9ACC-430C-AF4D-7A97AF03E05F}" destId="{0DDFB25D-E040-46B5-98B6-7C66703168D9}" srcOrd="1" destOrd="0" presId="urn:microsoft.com/office/officeart/2005/8/layout/vList5"/>
    <dgm:cxn modelId="{7503C8B6-2A68-4A7B-9119-58CBC34F014E}" type="presParOf" srcId="{9AAE8F11-9ACC-430C-AF4D-7A97AF03E05F}" destId="{691AFE01-D411-4AB4-8B03-9E174F6D2249}" srcOrd="2" destOrd="0" presId="urn:microsoft.com/office/officeart/2005/8/layout/vList5"/>
    <dgm:cxn modelId="{FAADC53F-21EF-49CB-BC71-84CDFB7C73EF}" type="presParOf" srcId="{691AFE01-D411-4AB4-8B03-9E174F6D2249}" destId="{16786D08-5D6B-4498-A2A8-EAF0178CEDC4}" srcOrd="0" destOrd="0" presId="urn:microsoft.com/office/officeart/2005/8/layout/vList5"/>
    <dgm:cxn modelId="{7BAEFE2E-3C80-45CD-865A-D97A8DC5C297}" type="presParOf" srcId="{691AFE01-D411-4AB4-8B03-9E174F6D2249}" destId="{8A21E2C8-C4AD-410B-9E68-F5FE5B393915}" srcOrd="1" destOrd="0" presId="urn:microsoft.com/office/officeart/2005/8/layout/vList5"/>
    <dgm:cxn modelId="{7734C567-5FC7-4BE5-BE3D-6CB5D48328D8}" type="presParOf" srcId="{9AAE8F11-9ACC-430C-AF4D-7A97AF03E05F}" destId="{348388EC-B9F0-4086-A0FE-584526AE6BA0}" srcOrd="3" destOrd="0" presId="urn:microsoft.com/office/officeart/2005/8/layout/vList5"/>
    <dgm:cxn modelId="{8156C867-0779-4CBC-85D9-4ABA0EACE2C5}" type="presParOf" srcId="{9AAE8F11-9ACC-430C-AF4D-7A97AF03E05F}" destId="{B3788EF4-3A3C-40E4-AD6A-93945160755A}" srcOrd="4" destOrd="0" presId="urn:microsoft.com/office/officeart/2005/8/layout/vList5"/>
    <dgm:cxn modelId="{563FB902-7212-440F-99FF-0D40E6B4CE83}" type="presParOf" srcId="{B3788EF4-3A3C-40E4-AD6A-93945160755A}" destId="{0449179C-DC5B-497B-BF73-BBB71874E462}" srcOrd="0" destOrd="0" presId="urn:microsoft.com/office/officeart/2005/8/layout/vList5"/>
    <dgm:cxn modelId="{BD0D5669-85BA-4762-82A7-8471CB2DC0EC}" type="presParOf" srcId="{B3788EF4-3A3C-40E4-AD6A-93945160755A}" destId="{2A362AA7-DCCA-4D9C-B20C-7F48619BC3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64D8-E29D-453E-9B09-4CD2869BFA87}">
      <dsp:nvSpPr>
        <dsp:cNvPr id="0" name=""/>
        <dsp:cNvSpPr/>
      </dsp:nvSpPr>
      <dsp:spPr>
        <a:xfrm>
          <a:off x="0" y="0"/>
          <a:ext cx="5000660" cy="50006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25B9D9-0C63-4B6A-918A-8DA9C66A0BE7}">
      <dsp:nvSpPr>
        <dsp:cNvPr id="0" name=""/>
        <dsp:cNvSpPr/>
      </dsp:nvSpPr>
      <dsp:spPr>
        <a:xfrm>
          <a:off x="2500330" y="0"/>
          <a:ext cx="6215106" cy="5000660"/>
        </a:xfrm>
        <a:prstGeom prst="snipRound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URODZONY:</a:t>
          </a:r>
          <a:r>
            <a:rPr lang="pl-PL" sz="1800" kern="1200" dirty="0" smtClean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</a:t>
          </a:r>
          <a:r>
            <a:rPr lang="pl-PL" sz="18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12 marca 1990 r., Nowy Targ</a:t>
          </a:r>
          <a:br>
            <a:rPr lang="pl-PL" sz="18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</a:br>
          <a:r>
            <a:rPr lang="pl-PL" sz="18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zamieszkały w Szaflarach</a:t>
          </a:r>
          <a:r>
            <a:rPr lang="pl-PL" sz="15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/>
          </a:r>
          <a:br>
            <a:rPr lang="pl-PL" sz="15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</a:br>
          <a:endParaRPr lang="pl-PL" sz="1500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552204" y="51874"/>
        <a:ext cx="6074677" cy="1010766"/>
      </dsp:txXfrm>
    </dsp:sp>
    <dsp:sp modelId="{EA2E1F07-06D7-4179-8856-7311A879A63A}">
      <dsp:nvSpPr>
        <dsp:cNvPr id="0" name=""/>
        <dsp:cNvSpPr/>
      </dsp:nvSpPr>
      <dsp:spPr>
        <a:xfrm>
          <a:off x="656336" y="1062640"/>
          <a:ext cx="3687986" cy="368798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CFBE66-DEBC-4E8A-A167-E228F22203A4}">
      <dsp:nvSpPr>
        <dsp:cNvPr id="0" name=""/>
        <dsp:cNvSpPr/>
      </dsp:nvSpPr>
      <dsp:spPr>
        <a:xfrm>
          <a:off x="2500330" y="1069487"/>
          <a:ext cx="6215106" cy="3931172"/>
        </a:xfrm>
        <a:prstGeom prst="snipRoundRect">
          <a:avLst/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B0F0"/>
              </a:solidFill>
            </a:rPr>
            <a:t>KLUB:</a:t>
          </a:r>
          <a:r>
            <a:rPr lang="pl-PL" sz="2300" kern="1200" dirty="0" smtClean="0"/>
            <a:t> TS Wisła Zakopane</a:t>
          </a:r>
          <a:endParaRPr lang="pl-PL" sz="2300" kern="1200" dirty="0"/>
        </a:p>
      </dsp:txBody>
      <dsp:txXfrm>
        <a:off x="2555624" y="1124781"/>
        <a:ext cx="6065418" cy="1077416"/>
      </dsp:txXfrm>
    </dsp:sp>
    <dsp:sp modelId="{C20665F9-9465-4DF1-A5CF-C3386FB02E12}">
      <dsp:nvSpPr>
        <dsp:cNvPr id="0" name=""/>
        <dsp:cNvSpPr/>
      </dsp:nvSpPr>
      <dsp:spPr>
        <a:xfrm>
          <a:off x="1312673" y="2125280"/>
          <a:ext cx="2375313" cy="237531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812025"/>
            <a:satOff val="-14048"/>
            <a:lumOff val="-300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3E68CD-C096-40A3-BB5B-E3B1B88F9045}">
      <dsp:nvSpPr>
        <dsp:cNvPr id="0" name=""/>
        <dsp:cNvSpPr/>
      </dsp:nvSpPr>
      <dsp:spPr>
        <a:xfrm>
          <a:off x="2500330" y="2125280"/>
          <a:ext cx="6215106" cy="2375313"/>
        </a:xfrm>
        <a:prstGeom prst="snipRound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4">
              <a:hueOff val="812025"/>
              <a:satOff val="-14048"/>
              <a:lumOff val="-3007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00B0F0"/>
              </a:solidFill>
            </a:rPr>
            <a:t>wzrost:</a:t>
          </a:r>
          <a:r>
            <a:rPr lang="pl-PL" sz="2300" kern="1200" dirty="0" smtClean="0"/>
            <a:t> 180 cm</a:t>
          </a:r>
          <a:br>
            <a:rPr lang="pl-PL" sz="2300" kern="1200" dirty="0" smtClean="0"/>
          </a:br>
          <a:r>
            <a:rPr lang="pl-PL" sz="2300" b="1" kern="1200" dirty="0" smtClean="0">
              <a:solidFill>
                <a:srgbClr val="00B0F0"/>
              </a:solidFill>
            </a:rPr>
            <a:t>waga:</a:t>
          </a:r>
          <a:r>
            <a:rPr lang="pl-PL" sz="2300" kern="1200" dirty="0" smtClean="0"/>
            <a:t> 64 kg</a:t>
          </a:r>
          <a:endParaRPr lang="pl-PL" sz="2300" kern="1200" dirty="0"/>
        </a:p>
      </dsp:txBody>
      <dsp:txXfrm>
        <a:off x="2552204" y="2177154"/>
        <a:ext cx="6074677" cy="1010766"/>
      </dsp:txXfrm>
    </dsp:sp>
    <dsp:sp modelId="{9ABA8898-62EC-4075-9F33-DD81287FA08A}">
      <dsp:nvSpPr>
        <dsp:cNvPr id="0" name=""/>
        <dsp:cNvSpPr/>
      </dsp:nvSpPr>
      <dsp:spPr>
        <a:xfrm>
          <a:off x="1969009" y="3187920"/>
          <a:ext cx="1062640" cy="10626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969AD7-FE94-44EE-8383-9A74A92EC045}">
      <dsp:nvSpPr>
        <dsp:cNvPr id="0" name=""/>
        <dsp:cNvSpPr/>
      </dsp:nvSpPr>
      <dsp:spPr>
        <a:xfrm>
          <a:off x="2500330" y="3187920"/>
          <a:ext cx="6215106" cy="106264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4">
              <a:hueOff val="1218038"/>
              <a:satOff val="-21072"/>
              <a:lumOff val="-451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i="0" kern="1200" dirty="0" smtClean="0">
              <a:solidFill>
                <a:srgbClr val="00B0F0"/>
              </a:solidFill>
            </a:rPr>
            <a:t>najdłuższy skok: </a:t>
          </a:r>
          <a:r>
            <a:rPr lang="pl-PL" sz="2300" b="1" i="0" kern="1200" dirty="0" smtClean="0"/>
            <a:t>oddał na skoczni </a:t>
          </a:r>
          <a:br>
            <a:rPr lang="pl-PL" sz="2300" b="1" i="0" kern="1200" dirty="0" smtClean="0"/>
          </a:br>
          <a:r>
            <a:rPr lang="pl-PL" sz="2300" b="1" i="0" kern="1200" dirty="0" smtClean="0"/>
            <a:t>w Planicy, na odległość 236,5 m</a:t>
          </a:r>
          <a:endParaRPr lang="pl-PL" sz="2300" kern="1200" dirty="0"/>
        </a:p>
      </dsp:txBody>
      <dsp:txXfrm>
        <a:off x="2500330" y="3187920"/>
        <a:ext cx="6215106" cy="106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770677" y="-1987206"/>
          <a:ext cx="659992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jako 15-latek zadebiutował w turnieju FIS Cup </a:t>
          </a:r>
          <a:br>
            <a:rPr lang="pl-PL" sz="1400" kern="1200" dirty="0" smtClean="0"/>
          </a:br>
          <a:r>
            <a:rPr lang="pl-PL" sz="1400" kern="1200" dirty="0" smtClean="0"/>
            <a:t>w Bischofshofen, zajął 33 miejsce</a:t>
          </a:r>
          <a:endParaRPr lang="pl-PL" sz="1400" kern="1200" dirty="0"/>
        </a:p>
      </dsp:txBody>
      <dsp:txXfrm rot="-5400000">
        <a:off x="2700357" y="115332"/>
        <a:ext cx="4768415" cy="595556"/>
      </dsp:txXfrm>
    </dsp:sp>
    <dsp:sp modelId="{DC4EA133-5EBA-46CC-A92B-7E0E49BE4A84}">
      <dsp:nvSpPr>
        <dsp:cNvPr id="0" name=""/>
        <dsp:cNvSpPr/>
      </dsp:nvSpPr>
      <dsp:spPr>
        <a:xfrm>
          <a:off x="0" y="0"/>
          <a:ext cx="2700356" cy="82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2005</a:t>
          </a:r>
          <a:endParaRPr lang="pl-PL" sz="3400" kern="1200" dirty="0"/>
        </a:p>
      </dsp:txBody>
      <dsp:txXfrm>
        <a:off x="40273" y="40273"/>
        <a:ext cx="2619810" cy="744444"/>
      </dsp:txXfrm>
    </dsp:sp>
    <dsp:sp modelId="{58D1F545-B388-4C90-BA59-9598D1C89BBB}">
      <dsp:nvSpPr>
        <dsp:cNvPr id="0" name=""/>
        <dsp:cNvSpPr/>
      </dsp:nvSpPr>
      <dsp:spPr>
        <a:xfrm rot="5400000">
          <a:off x="4570810" y="-1006235"/>
          <a:ext cx="1049763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/>
            <a:t>wystąpił na Mistrzostwach Świata Juniorów</a:t>
          </a:r>
          <a:br>
            <a:rPr lang="pl-PL" sz="1400" b="0" i="0" kern="1200" dirty="0" smtClean="0"/>
          </a:br>
          <a:r>
            <a:rPr lang="pl-PL" sz="1400" b="0" i="0" kern="1200" dirty="0" smtClean="0"/>
            <a:t>i osiągnął 42 pozycję w klasyfikacji indywidualnej i 7 miejsce w klasyfikacji drużynowej</a:t>
          </a:r>
          <a:endParaRPr lang="pl-PL" sz="1400" kern="1200" dirty="0"/>
        </a:p>
      </dsp:txBody>
      <dsp:txXfrm rot="-5400000">
        <a:off x="2697720" y="918100"/>
        <a:ext cx="4744700" cy="947273"/>
      </dsp:txXfrm>
    </dsp:sp>
    <dsp:sp modelId="{519FE057-1F9D-4890-B2BB-994E2565F457}">
      <dsp:nvSpPr>
        <dsp:cNvPr id="0" name=""/>
        <dsp:cNvSpPr/>
      </dsp:nvSpPr>
      <dsp:spPr>
        <a:xfrm>
          <a:off x="0" y="979241"/>
          <a:ext cx="2697719" cy="82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2006</a:t>
          </a:r>
          <a:endParaRPr lang="pl-PL" sz="3400" kern="1200" dirty="0"/>
        </a:p>
      </dsp:txBody>
      <dsp:txXfrm>
        <a:off x="40273" y="1019514"/>
        <a:ext cx="2617173" cy="744444"/>
      </dsp:txXfrm>
    </dsp:sp>
    <dsp:sp modelId="{838D9148-7342-4730-A8D0-E5C39B008CD3}">
      <dsp:nvSpPr>
        <dsp:cNvPr id="0" name=""/>
        <dsp:cNvSpPr/>
      </dsp:nvSpPr>
      <dsp:spPr>
        <a:xfrm rot="5400000">
          <a:off x="4770677" y="-29953"/>
          <a:ext cx="659992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po raz pierwszy wystartował w zawodach Pucharu Kontynentalnego, zajmując 26 pozycję</a:t>
          </a:r>
          <a:endParaRPr lang="pl-PL" sz="1400" kern="1200" dirty="0"/>
        </a:p>
      </dsp:txBody>
      <dsp:txXfrm rot="-5400000">
        <a:off x="2700357" y="2072585"/>
        <a:ext cx="4768415" cy="595556"/>
      </dsp:txXfrm>
    </dsp:sp>
    <dsp:sp modelId="{C8CCE115-B520-456E-8B2D-54297E251FC8}">
      <dsp:nvSpPr>
        <dsp:cNvPr id="0" name=""/>
        <dsp:cNvSpPr/>
      </dsp:nvSpPr>
      <dsp:spPr>
        <a:xfrm>
          <a:off x="0" y="1957868"/>
          <a:ext cx="2700356" cy="82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2007</a:t>
          </a:r>
          <a:endParaRPr lang="pl-PL" sz="3400" kern="1200" dirty="0"/>
        </a:p>
      </dsp:txBody>
      <dsp:txXfrm>
        <a:off x="40273" y="1998141"/>
        <a:ext cx="2619810" cy="744444"/>
      </dsp:txXfrm>
    </dsp:sp>
    <dsp:sp modelId="{CDF733D6-4E42-48B8-8541-FF6F2D1EFD3A}">
      <dsp:nvSpPr>
        <dsp:cNvPr id="0" name=""/>
        <dsp:cNvSpPr/>
      </dsp:nvSpPr>
      <dsp:spPr>
        <a:xfrm rot="5400000">
          <a:off x="4715260" y="836286"/>
          <a:ext cx="770824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mając 19 lat  zajął 33 miejsce na Mistrzostwach Świata Juniorów oraz zadebiutował w Pucharze Świata, osiągając 49 miejsce w Zakopanym</a:t>
          </a:r>
          <a:endParaRPr lang="pl-PL" sz="1400" kern="1200" dirty="0"/>
        </a:p>
      </dsp:txBody>
      <dsp:txXfrm rot="-5400000">
        <a:off x="2700356" y="2888820"/>
        <a:ext cx="4763004" cy="695566"/>
      </dsp:txXfrm>
    </dsp:sp>
    <dsp:sp modelId="{0D2CDA9E-190E-40E9-9741-2EF8362909BA}">
      <dsp:nvSpPr>
        <dsp:cNvPr id="0" name=""/>
        <dsp:cNvSpPr/>
      </dsp:nvSpPr>
      <dsp:spPr>
        <a:xfrm>
          <a:off x="0" y="2824108"/>
          <a:ext cx="2700356" cy="82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2009</a:t>
          </a:r>
          <a:endParaRPr lang="pl-PL" sz="3400" kern="1200" dirty="0"/>
        </a:p>
      </dsp:txBody>
      <dsp:txXfrm>
        <a:off x="40273" y="2864381"/>
        <a:ext cx="2619810" cy="744444"/>
      </dsp:txXfrm>
    </dsp:sp>
    <dsp:sp modelId="{4CADCFB6-D872-42BF-B560-06B19D253554}">
      <dsp:nvSpPr>
        <dsp:cNvPr id="0" name=""/>
        <dsp:cNvSpPr/>
      </dsp:nvSpPr>
      <dsp:spPr>
        <a:xfrm rot="5400000">
          <a:off x="4493479" y="1840681"/>
          <a:ext cx="1095382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/>
            <a:t>czterokrotnie wystąpił w zawodach Pucharu Świata, najwyżej lasując się na 32 pozycji</a:t>
          </a:r>
          <a:br>
            <a:rPr lang="pl-PL" sz="1400" b="0" i="0" kern="1200" dirty="0" smtClean="0"/>
          </a:br>
          <a:r>
            <a:rPr lang="pl-PL" sz="1400" b="0" i="0" kern="1200" dirty="0" smtClean="0"/>
            <a:t>w Sapporo. W 2010 Hakuba- pierwszy raz na podium w indywidualnych zawodach LPG</a:t>
          </a:r>
          <a:endParaRPr lang="pl-PL" sz="1300" b="0" kern="1200" dirty="0"/>
        </a:p>
      </dsp:txBody>
      <dsp:txXfrm rot="-5400000">
        <a:off x="2643198" y="3744434"/>
        <a:ext cx="4742473" cy="988438"/>
      </dsp:txXfrm>
    </dsp:sp>
    <dsp:sp modelId="{A39B77A5-9DAB-4A19-91B2-87116BEAFC45}">
      <dsp:nvSpPr>
        <dsp:cNvPr id="0" name=""/>
        <dsp:cNvSpPr/>
      </dsp:nvSpPr>
      <dsp:spPr>
        <a:xfrm>
          <a:off x="0" y="3825544"/>
          <a:ext cx="2697719" cy="824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2009/2010</a:t>
          </a:r>
          <a:endParaRPr lang="pl-PL" sz="3100" kern="1200" dirty="0"/>
        </a:p>
      </dsp:txBody>
      <dsp:txXfrm>
        <a:off x="40273" y="3865817"/>
        <a:ext cx="2617173" cy="744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723441" y="-2025722"/>
          <a:ext cx="744500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został zgłoszony do 15 turniejów Pucharu Świata, jednak na żadnym nie udało mu się </a:t>
          </a:r>
          <a:r>
            <a:rPr lang="pl-PL" sz="1200" kern="1200" dirty="0" smtClean="0"/>
            <a:t>uzyskać</a:t>
          </a:r>
          <a:r>
            <a:rPr lang="pl-PL" sz="1400" kern="1200" dirty="0" smtClean="0"/>
            <a:t> punktów</a:t>
          </a:r>
          <a:endParaRPr lang="pl-PL" sz="1400" kern="1200" dirty="0"/>
        </a:p>
      </dsp:txBody>
      <dsp:txXfrm rot="-5400000">
        <a:off x="2697719" y="36343"/>
        <a:ext cx="4759602" cy="671814"/>
      </dsp:txXfrm>
    </dsp:sp>
    <dsp:sp modelId="{DC4EA133-5EBA-46CC-A92B-7E0E49BE4A84}">
      <dsp:nvSpPr>
        <dsp:cNvPr id="0" name=""/>
        <dsp:cNvSpPr/>
      </dsp:nvSpPr>
      <dsp:spPr>
        <a:xfrm>
          <a:off x="0" y="0"/>
          <a:ext cx="2697719" cy="74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2010/2011</a:t>
          </a:r>
          <a:endParaRPr lang="pl-PL" sz="3100" kern="1200" dirty="0"/>
        </a:p>
      </dsp:txBody>
      <dsp:txXfrm>
        <a:off x="36304" y="36304"/>
        <a:ext cx="2625111" cy="671083"/>
      </dsp:txXfrm>
    </dsp:sp>
    <dsp:sp modelId="{58D1F545-B388-4C90-BA59-9598D1C89BBB}">
      <dsp:nvSpPr>
        <dsp:cNvPr id="0" name=""/>
        <dsp:cNvSpPr/>
      </dsp:nvSpPr>
      <dsp:spPr>
        <a:xfrm rot="5400000">
          <a:off x="4803196" y="-1246785"/>
          <a:ext cx="594953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zdobył pierwsze punkty w Pucharze Świata, zdobywając 22 miejsce w Kuusamo</a:t>
          </a:r>
          <a:endParaRPr lang="pl-PL" sz="1400" kern="1200" dirty="0"/>
        </a:p>
      </dsp:txBody>
      <dsp:txXfrm rot="-5400000">
        <a:off x="2700357" y="885097"/>
        <a:ext cx="4771590" cy="536867"/>
      </dsp:txXfrm>
    </dsp:sp>
    <dsp:sp modelId="{519FE057-1F9D-4890-B2BB-994E2565F457}">
      <dsp:nvSpPr>
        <dsp:cNvPr id="0" name=""/>
        <dsp:cNvSpPr/>
      </dsp:nvSpPr>
      <dsp:spPr>
        <a:xfrm>
          <a:off x="0" y="781685"/>
          <a:ext cx="2700356" cy="74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2012</a:t>
          </a:r>
          <a:endParaRPr lang="pl-PL" sz="3100" kern="1200" dirty="0"/>
        </a:p>
      </dsp:txBody>
      <dsp:txXfrm>
        <a:off x="36304" y="817989"/>
        <a:ext cx="2627748" cy="671083"/>
      </dsp:txXfrm>
    </dsp:sp>
    <dsp:sp modelId="{838D9148-7342-4730-A8D0-E5C39B008CD3}">
      <dsp:nvSpPr>
        <dsp:cNvPr id="0" name=""/>
        <dsp:cNvSpPr/>
      </dsp:nvSpPr>
      <dsp:spPr>
        <a:xfrm rot="5400000">
          <a:off x="4624524" y="-364244"/>
          <a:ext cx="942334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wspólnie z Maciejem Kotem, Piotrem Żyłą</a:t>
          </a:r>
          <a:br>
            <a:rPr lang="pl-PL" sz="1400" b="0" kern="1200" dirty="0" smtClean="0"/>
          </a:br>
          <a:r>
            <a:rPr lang="pl-PL" sz="1400" b="0" kern="1200" dirty="0" smtClean="0"/>
            <a:t>i Kamilem Stochem w zawodach drużynowych zdobył pierwszy w historii reprezentacji Polski brązowy medal</a:t>
          </a:r>
          <a:endParaRPr lang="pl-PL" sz="1400" b="0" kern="1200" dirty="0"/>
        </a:p>
      </dsp:txBody>
      <dsp:txXfrm rot="-5400000">
        <a:off x="2697719" y="1608562"/>
        <a:ext cx="4749944" cy="850332"/>
      </dsp:txXfrm>
    </dsp:sp>
    <dsp:sp modelId="{C8CCE115-B520-456E-8B2D-54297E251FC8}">
      <dsp:nvSpPr>
        <dsp:cNvPr id="0" name=""/>
        <dsp:cNvSpPr/>
      </dsp:nvSpPr>
      <dsp:spPr>
        <a:xfrm>
          <a:off x="0" y="1661882"/>
          <a:ext cx="2697719" cy="74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2013</a:t>
          </a:r>
          <a:endParaRPr lang="pl-PL" sz="3100" kern="1200" dirty="0"/>
        </a:p>
      </dsp:txBody>
      <dsp:txXfrm>
        <a:off x="36304" y="1698186"/>
        <a:ext cx="2625111" cy="671083"/>
      </dsp:txXfrm>
    </dsp:sp>
    <dsp:sp modelId="{CDF733D6-4E42-48B8-8541-FF6F2D1EFD3A}">
      <dsp:nvSpPr>
        <dsp:cNvPr id="0" name=""/>
        <dsp:cNvSpPr/>
      </dsp:nvSpPr>
      <dsp:spPr>
        <a:xfrm rot="5400000">
          <a:off x="4818198" y="513608"/>
          <a:ext cx="564949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został zgłoszony do startu na Zimowych Igrzyskach Olimpijskich w Soczi,  32 miejsce</a:t>
          </a:r>
          <a:endParaRPr lang="pl-PL" sz="1400" kern="1200" dirty="0"/>
        </a:p>
      </dsp:txBody>
      <dsp:txXfrm rot="-5400000">
        <a:off x="2700357" y="2659029"/>
        <a:ext cx="4773054" cy="509791"/>
      </dsp:txXfrm>
    </dsp:sp>
    <dsp:sp modelId="{0D2CDA9E-190E-40E9-9741-2EF8362909BA}">
      <dsp:nvSpPr>
        <dsp:cNvPr id="0" name=""/>
        <dsp:cNvSpPr/>
      </dsp:nvSpPr>
      <dsp:spPr>
        <a:xfrm>
          <a:off x="0" y="2542080"/>
          <a:ext cx="2700356" cy="74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2014</a:t>
          </a:r>
          <a:endParaRPr lang="pl-PL" sz="3100" kern="1200" dirty="0"/>
        </a:p>
      </dsp:txBody>
      <dsp:txXfrm>
        <a:off x="36304" y="2578384"/>
        <a:ext cx="2627748" cy="671083"/>
      </dsp:txXfrm>
    </dsp:sp>
    <dsp:sp modelId="{B1B9C9D0-E03E-4440-8E58-78E636690FBB}">
      <dsp:nvSpPr>
        <dsp:cNvPr id="0" name=""/>
        <dsp:cNvSpPr/>
      </dsp:nvSpPr>
      <dsp:spPr>
        <a:xfrm rot="5400000">
          <a:off x="4618013" y="1402662"/>
          <a:ext cx="955357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ze względu na słabe wyniki pod koniec roku został przeniesiony z kadry A do kadry B reprezentacji Polski</a:t>
          </a:r>
          <a:endParaRPr lang="pl-PL" sz="1400" kern="1200" dirty="0"/>
        </a:p>
      </dsp:txBody>
      <dsp:txXfrm rot="-5400000">
        <a:off x="2697720" y="3369593"/>
        <a:ext cx="4749308" cy="862083"/>
      </dsp:txXfrm>
    </dsp:sp>
    <dsp:sp modelId="{9AD21B05-D6D3-446D-A154-D3579B09F084}">
      <dsp:nvSpPr>
        <dsp:cNvPr id="0" name=""/>
        <dsp:cNvSpPr/>
      </dsp:nvSpPr>
      <dsp:spPr>
        <a:xfrm>
          <a:off x="0" y="3428789"/>
          <a:ext cx="2697719" cy="743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2015</a:t>
          </a:r>
          <a:endParaRPr lang="pl-PL" sz="3100" kern="1200" dirty="0"/>
        </a:p>
      </dsp:txBody>
      <dsp:txXfrm>
        <a:off x="36304" y="3465093"/>
        <a:ext cx="2625111" cy="67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401546" y="-1698937"/>
          <a:ext cx="1398254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powrócił do kadry A jeszcze przed rozpoczęciem kolejnego sezonu, od tego momentu Dawid był w coraz lepszej formie</a:t>
          </a:r>
          <a:endParaRPr lang="pl-PL" sz="1400" b="0" kern="1200" dirty="0"/>
        </a:p>
      </dsp:txBody>
      <dsp:txXfrm rot="-5400000">
        <a:off x="2700357" y="70509"/>
        <a:ext cx="4732376" cy="1261740"/>
      </dsp:txXfrm>
    </dsp:sp>
    <dsp:sp modelId="{DC4EA133-5EBA-46CC-A92B-7E0E49BE4A84}">
      <dsp:nvSpPr>
        <dsp:cNvPr id="0" name=""/>
        <dsp:cNvSpPr/>
      </dsp:nvSpPr>
      <dsp:spPr>
        <a:xfrm>
          <a:off x="0" y="111754"/>
          <a:ext cx="2700356" cy="1172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2015/2016</a:t>
          </a:r>
          <a:endParaRPr lang="pl-PL" sz="3100" kern="1200" dirty="0"/>
        </a:p>
      </dsp:txBody>
      <dsp:txXfrm>
        <a:off x="57255" y="169009"/>
        <a:ext cx="2585846" cy="1058359"/>
      </dsp:txXfrm>
    </dsp:sp>
    <dsp:sp modelId="{58D1F545-B388-4C90-BA59-9598D1C89BBB}">
      <dsp:nvSpPr>
        <dsp:cNvPr id="0" name=""/>
        <dsp:cNvSpPr/>
      </dsp:nvSpPr>
      <dsp:spPr>
        <a:xfrm rot="5400000">
          <a:off x="4327905" y="-81991"/>
          <a:ext cx="1550223" cy="4795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" lvl="1" indent="-360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400" b="0" kern="1200" dirty="0" smtClean="0"/>
            <a:t>16 miejsce na zawodach Pucharu Świata</a:t>
          </a:r>
          <a:br>
            <a:rPr lang="pl-PL" sz="1400" b="0" kern="1200" dirty="0" smtClean="0"/>
          </a:br>
          <a:r>
            <a:rPr lang="pl-PL" sz="1400" b="0" kern="1200" dirty="0" smtClean="0"/>
            <a:t>w Ruce, na Mistrzostwach Świata  indywidualnie zajął 8 pozycję, a drużynowo zdobył złoty medal –  Igrzyska Olimpijskie</a:t>
          </a:r>
          <a:endParaRPr lang="pl-PL" sz="1400" b="0" kern="1200" dirty="0"/>
        </a:p>
      </dsp:txBody>
      <dsp:txXfrm rot="-5400000">
        <a:off x="2705044" y="1616546"/>
        <a:ext cx="4720269" cy="1398871"/>
      </dsp:txXfrm>
    </dsp:sp>
    <dsp:sp modelId="{519FE057-1F9D-4890-B2BB-994E2565F457}">
      <dsp:nvSpPr>
        <dsp:cNvPr id="0" name=""/>
        <dsp:cNvSpPr/>
      </dsp:nvSpPr>
      <dsp:spPr>
        <a:xfrm>
          <a:off x="0" y="1571630"/>
          <a:ext cx="2697719" cy="1332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2016/2017</a:t>
          </a:r>
          <a:endParaRPr lang="pl-PL" sz="3100" kern="1200" dirty="0"/>
        </a:p>
      </dsp:txBody>
      <dsp:txXfrm>
        <a:off x="65069" y="1636699"/>
        <a:ext cx="2567581" cy="1202802"/>
      </dsp:txXfrm>
    </dsp:sp>
    <dsp:sp modelId="{838D9148-7342-4730-A8D0-E5C39B008CD3}">
      <dsp:nvSpPr>
        <dsp:cNvPr id="0" name=""/>
        <dsp:cNvSpPr/>
      </dsp:nvSpPr>
      <dsp:spPr>
        <a:xfrm rot="5400000">
          <a:off x="4472169" y="1543211"/>
          <a:ext cx="1257007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marcowe zawody Raw Air 2018 ukończył </a:t>
          </a:r>
          <a:br>
            <a:rPr lang="pl-PL" sz="1400" kern="1200" dirty="0" smtClean="0"/>
          </a:br>
          <a:r>
            <a:rPr lang="pl-PL" sz="1400" kern="1200" dirty="0" smtClean="0"/>
            <a:t>na 2 pozycji. Z kolei w letnim Grand Prix 2018 sześciokrotnie zajmował miejsca w pierwszej dziesiątce</a:t>
          </a:r>
          <a:endParaRPr lang="pl-PL" sz="1400" b="0" kern="1200" dirty="0"/>
        </a:p>
      </dsp:txBody>
      <dsp:txXfrm rot="-5400000">
        <a:off x="2700356" y="3376386"/>
        <a:ext cx="4739271" cy="1134283"/>
      </dsp:txXfrm>
    </dsp:sp>
    <dsp:sp modelId="{C8CCE115-B520-456E-8B2D-54297E251FC8}">
      <dsp:nvSpPr>
        <dsp:cNvPr id="0" name=""/>
        <dsp:cNvSpPr/>
      </dsp:nvSpPr>
      <dsp:spPr>
        <a:xfrm>
          <a:off x="0" y="3106351"/>
          <a:ext cx="2700356" cy="14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2018</a:t>
          </a:r>
          <a:endParaRPr lang="pl-PL" sz="3100" kern="1200" dirty="0"/>
        </a:p>
      </dsp:txBody>
      <dsp:txXfrm>
        <a:off x="71549" y="3177900"/>
        <a:ext cx="2557258" cy="132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3018556" y="-114300"/>
          <a:ext cx="4164232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/>
            <a:t>ten sezon rozpoczął się pasmem sukcesów, </a:t>
          </a:r>
          <a:br>
            <a:rPr lang="pl-PL" sz="1400" b="0" i="0" kern="1200" dirty="0" smtClean="0"/>
          </a:br>
          <a:r>
            <a:rPr lang="pl-PL" sz="1400" b="0" i="0" kern="1200" dirty="0" smtClean="0"/>
            <a:t>8 miejsce na zawodach Pucharu Świata</a:t>
          </a:r>
          <a:br>
            <a:rPr lang="pl-PL" sz="1400" b="0" i="0" kern="1200" dirty="0" smtClean="0"/>
          </a:br>
          <a:r>
            <a:rPr lang="pl-PL" sz="1400" b="0" i="0" kern="1200" dirty="0" smtClean="0"/>
            <a:t>w Wiśle, 3 miejsce w 67  Turnieju Czterech Skoczni w Garmisch-Partenkirchen oraz 2 miejsce w konkursie Pucharu Świata w Val di Fiemme, aż do złotego medalu zdobytego indywidualnie w marcu 2019 roku na Mistrzostwach Świata w Narciarstwie Klasycznym. W klasyfikacji generalnej zawodów Pucharu Świata zakończył cały sezon na 5. miejscu. Można śmiało stwierdzić, że swoje najważniejsze skoki narciarskie Kubacki oddał właśnie w tym okresie, co pozwoliło mu zająć znaczącą pozycję w historii tego sportu</a:t>
          </a:r>
          <a:endParaRPr lang="pl-PL" sz="1400" b="0" kern="1200" dirty="0"/>
        </a:p>
      </dsp:txBody>
      <dsp:txXfrm rot="-5400000">
        <a:off x="2700356" y="407181"/>
        <a:ext cx="4597352" cy="3757670"/>
      </dsp:txXfrm>
    </dsp:sp>
    <dsp:sp modelId="{DC4EA133-5EBA-46CC-A92B-7E0E49BE4A84}">
      <dsp:nvSpPr>
        <dsp:cNvPr id="0" name=""/>
        <dsp:cNvSpPr/>
      </dsp:nvSpPr>
      <dsp:spPr>
        <a:xfrm>
          <a:off x="0" y="838257"/>
          <a:ext cx="2700356" cy="287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2018/2019</a:t>
          </a:r>
          <a:endParaRPr lang="pl-PL" sz="3100" kern="1200" dirty="0"/>
        </a:p>
      </dsp:txBody>
      <dsp:txXfrm>
        <a:off x="131821" y="970078"/>
        <a:ext cx="2436714" cy="2612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018002" y="-1307244"/>
          <a:ext cx="2165341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i="0" kern="1200" dirty="0" smtClean="0"/>
            <a:t>w ostatnim sezonie Letniego Grand Prix  zwyciężył w Hinzenbach, zajął 2 miejsca</a:t>
          </a:r>
          <a:br>
            <a:rPr lang="pl-PL" sz="1400" b="0" i="0" kern="1200" dirty="0" smtClean="0"/>
          </a:br>
          <a:r>
            <a:rPr lang="pl-PL" sz="1400" b="0" i="0" kern="1200" dirty="0" smtClean="0"/>
            <a:t>w Wiśle i Zakopanem i 5 lokatę w Klingenthal, zwyciężając tym samym w klasyfikacji generalnej tego cyklu. </a:t>
          </a:r>
          <a:r>
            <a:rPr lang="pl-PL" sz="1400" b="1" i="0" kern="1200" dirty="0" smtClean="0"/>
            <a:t>Został  trzecim skoczkiem w historii reprezentacji Polski, który zwyciężył Turniej Czterech Skoczni </a:t>
          </a:r>
          <a:r>
            <a:rPr lang="pl-PL" sz="1400" b="0" i="0" kern="1200" dirty="0" smtClean="0"/>
            <a:t>(obok Adama Małysza i Kamila Stocha).</a:t>
          </a:r>
          <a:endParaRPr lang="pl-PL" sz="1400" b="0" kern="1200" dirty="0"/>
        </a:p>
      </dsp:txBody>
      <dsp:txXfrm rot="-5400000">
        <a:off x="2700357" y="116104"/>
        <a:ext cx="4694930" cy="1953935"/>
      </dsp:txXfrm>
    </dsp:sp>
    <dsp:sp modelId="{DC4EA133-5EBA-46CC-A92B-7E0E49BE4A84}">
      <dsp:nvSpPr>
        <dsp:cNvPr id="0" name=""/>
        <dsp:cNvSpPr/>
      </dsp:nvSpPr>
      <dsp:spPr>
        <a:xfrm>
          <a:off x="0" y="0"/>
          <a:ext cx="2700356" cy="2182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2019/2020</a:t>
          </a:r>
          <a:endParaRPr lang="pl-PL" sz="3100" kern="1200" dirty="0"/>
        </a:p>
      </dsp:txBody>
      <dsp:txXfrm>
        <a:off x="106531" y="106531"/>
        <a:ext cx="2487294" cy="1969226"/>
      </dsp:txXfrm>
    </dsp:sp>
    <dsp:sp modelId="{8A21E2C8-C4AD-410B-9E68-F5FE5B393915}">
      <dsp:nvSpPr>
        <dsp:cNvPr id="0" name=""/>
        <dsp:cNvSpPr/>
      </dsp:nvSpPr>
      <dsp:spPr>
        <a:xfrm rot="5400000">
          <a:off x="4206778" y="1078642"/>
          <a:ext cx="1787788" cy="48006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solidFill>
                <a:srgbClr val="7030A0"/>
              </a:solidFill>
            </a:rPr>
            <a:t>Pekin – pierwszy medal olimpijski-brązowy medal indywidualnie na skoczni normalnej</a:t>
          </a:r>
          <a:endParaRPr lang="pl-PL" sz="2000" b="1" kern="1200" dirty="0">
            <a:solidFill>
              <a:srgbClr val="7030A0"/>
            </a:solidFill>
          </a:endParaRPr>
        </a:p>
      </dsp:txBody>
      <dsp:txXfrm rot="-5400000">
        <a:off x="2700356" y="2672338"/>
        <a:ext cx="4713360" cy="1613242"/>
      </dsp:txXfrm>
    </dsp:sp>
    <dsp:sp modelId="{16786D08-5D6B-4498-A2A8-EAF0178CEDC4}">
      <dsp:nvSpPr>
        <dsp:cNvPr id="0" name=""/>
        <dsp:cNvSpPr/>
      </dsp:nvSpPr>
      <dsp:spPr>
        <a:xfrm>
          <a:off x="0" y="2379345"/>
          <a:ext cx="2700356" cy="2182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kern="1200" dirty="0" smtClean="0"/>
            <a:t>2022</a:t>
          </a:r>
          <a:endParaRPr lang="pl-PL" sz="3100" b="0" kern="1200" dirty="0"/>
        </a:p>
      </dsp:txBody>
      <dsp:txXfrm>
        <a:off x="106531" y="2485876"/>
        <a:ext cx="2487294" cy="1969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5080803" y="-765363"/>
          <a:ext cx="786062" cy="4050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dirty="0" smtClean="0"/>
            <a:t> 145 m (06.01.2019)</a:t>
          </a:r>
          <a:endParaRPr lang="pl-PL" sz="1800" b="0" kern="1200" dirty="0"/>
        </a:p>
      </dsp:txBody>
      <dsp:txXfrm rot="-5400000">
        <a:off x="3448567" y="905245"/>
        <a:ext cx="4012162" cy="709318"/>
      </dsp:txXfrm>
    </dsp:sp>
    <dsp:sp modelId="{DC4EA133-5EBA-46CC-A92B-7E0E49BE4A84}">
      <dsp:nvSpPr>
        <dsp:cNvPr id="0" name=""/>
        <dsp:cNvSpPr/>
      </dsp:nvSpPr>
      <dsp:spPr>
        <a:xfrm>
          <a:off x="1240" y="662765"/>
          <a:ext cx="3447326" cy="1176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0" i="0" kern="1200" dirty="0" smtClean="0"/>
            <a:t>Bischofshofen</a:t>
          </a:r>
          <a:endParaRPr lang="pl-PL" sz="3500" kern="1200" dirty="0"/>
        </a:p>
      </dsp:txBody>
      <dsp:txXfrm>
        <a:off x="58655" y="720180"/>
        <a:ext cx="3332496" cy="1061318"/>
      </dsp:txXfrm>
    </dsp:sp>
    <dsp:sp modelId="{8A21E2C8-C4AD-410B-9E68-F5FE5B393915}">
      <dsp:nvSpPr>
        <dsp:cNvPr id="0" name=""/>
        <dsp:cNvSpPr/>
      </dsp:nvSpPr>
      <dsp:spPr>
        <a:xfrm rot="5400000">
          <a:off x="5063815" y="846935"/>
          <a:ext cx="813986" cy="40578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i="0" kern="1200" dirty="0" smtClean="0"/>
            <a:t>144 m (01.01.2021)</a:t>
          </a:r>
          <a:endParaRPr lang="pl-PL" sz="2000" b="1" kern="1200" dirty="0">
            <a:solidFill>
              <a:srgbClr val="FFFF00"/>
            </a:solidFill>
          </a:endParaRPr>
        </a:p>
      </dsp:txBody>
      <dsp:txXfrm rot="-5400000">
        <a:off x="3441868" y="2508618"/>
        <a:ext cx="4018144" cy="734514"/>
      </dsp:txXfrm>
    </dsp:sp>
    <dsp:sp modelId="{16786D08-5D6B-4498-A2A8-EAF0178CEDC4}">
      <dsp:nvSpPr>
        <dsp:cNvPr id="0" name=""/>
        <dsp:cNvSpPr/>
      </dsp:nvSpPr>
      <dsp:spPr>
        <a:xfrm>
          <a:off x="1240" y="2056799"/>
          <a:ext cx="3440627" cy="1620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Garmisch-Partenkirchen</a:t>
          </a:r>
          <a:endParaRPr lang="pl-PL" sz="3100" b="0" kern="1200" dirty="0"/>
        </a:p>
      </dsp:txBody>
      <dsp:txXfrm>
        <a:off x="80323" y="2135882"/>
        <a:ext cx="3282461" cy="1461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849844" y="-1941698"/>
          <a:ext cx="536711" cy="44896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dirty="0" smtClean="0"/>
            <a:t> </a:t>
          </a:r>
          <a:r>
            <a:rPr lang="pl-PL" sz="1600" b="0" i="0" kern="1200" dirty="0" smtClean="0"/>
            <a:t>Puchar Świata w Predazzo 1 miejsce</a:t>
          </a:r>
          <a:endParaRPr lang="pl-PL" sz="1600" b="0" kern="1200" dirty="0"/>
        </a:p>
      </dsp:txBody>
      <dsp:txXfrm rot="-5400000">
        <a:off x="2873352" y="60994"/>
        <a:ext cx="4463496" cy="484311"/>
      </dsp:txXfrm>
    </dsp:sp>
    <dsp:sp modelId="{DC4EA133-5EBA-46CC-A92B-7E0E49BE4A84}">
      <dsp:nvSpPr>
        <dsp:cNvPr id="0" name=""/>
        <dsp:cNvSpPr/>
      </dsp:nvSpPr>
      <dsp:spPr>
        <a:xfrm>
          <a:off x="93874" y="0"/>
          <a:ext cx="2779476" cy="599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13.01.2019</a:t>
          </a:r>
          <a:endParaRPr lang="pl-PL" sz="3100" kern="1200" dirty="0"/>
        </a:p>
      </dsp:txBody>
      <dsp:txXfrm>
        <a:off x="123142" y="29268"/>
        <a:ext cx="2720940" cy="541023"/>
      </dsp:txXfrm>
    </dsp:sp>
    <dsp:sp modelId="{8A21E2C8-C4AD-410B-9E68-F5FE5B393915}">
      <dsp:nvSpPr>
        <dsp:cNvPr id="0" name=""/>
        <dsp:cNvSpPr/>
      </dsp:nvSpPr>
      <dsp:spPr>
        <a:xfrm rot="5400000">
          <a:off x="4786710" y="-1095152"/>
          <a:ext cx="745364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Puchar Świata w Bischofshofen 1 miejsce</a:t>
          </a:r>
          <a:endParaRPr lang="pl-PL" sz="1600" b="1" kern="1200" dirty="0">
            <a:solidFill>
              <a:srgbClr val="FFFF00"/>
            </a:solidFill>
          </a:endParaRPr>
        </a:p>
      </dsp:txBody>
      <dsp:txXfrm rot="-5400000">
        <a:off x="2937323" y="790621"/>
        <a:ext cx="4407752" cy="672592"/>
      </dsp:txXfrm>
    </dsp:sp>
    <dsp:sp modelId="{16786D08-5D6B-4498-A2A8-EAF0178CEDC4}">
      <dsp:nvSpPr>
        <dsp:cNvPr id="0" name=""/>
        <dsp:cNvSpPr/>
      </dsp:nvSpPr>
      <dsp:spPr>
        <a:xfrm>
          <a:off x="93874" y="709379"/>
          <a:ext cx="2843448" cy="82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06.01.2020</a:t>
          </a:r>
          <a:endParaRPr lang="pl-PL" sz="3100" b="0" kern="1200" dirty="0"/>
        </a:p>
      </dsp:txBody>
      <dsp:txXfrm>
        <a:off x="134188" y="749693"/>
        <a:ext cx="2762820" cy="745205"/>
      </dsp:txXfrm>
    </dsp:sp>
    <dsp:sp modelId="{2A362AA7-DCCA-4D9C-B20C-7F48619BC3F0}">
      <dsp:nvSpPr>
        <dsp:cNvPr id="0" name=""/>
        <dsp:cNvSpPr/>
      </dsp:nvSpPr>
      <dsp:spPr>
        <a:xfrm rot="5400000">
          <a:off x="4819969" y="-158248"/>
          <a:ext cx="730152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Puchar Świata w Titisee-Neustadt 1 miejsce</a:t>
          </a:r>
          <a:endParaRPr lang="pl-PL" sz="1600" kern="1200" dirty="0"/>
        </a:p>
      </dsp:txBody>
      <dsp:txXfrm rot="-5400000">
        <a:off x="2962977" y="1734387"/>
        <a:ext cx="4408495" cy="658866"/>
      </dsp:txXfrm>
    </dsp:sp>
    <dsp:sp modelId="{0449179C-DC5B-497B-BF73-BBB71874E462}">
      <dsp:nvSpPr>
        <dsp:cNvPr id="0" name=""/>
        <dsp:cNvSpPr/>
      </dsp:nvSpPr>
      <dsp:spPr>
        <a:xfrm>
          <a:off x="93874" y="1646283"/>
          <a:ext cx="2869101" cy="82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18.01.2020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134188" y="1686597"/>
        <a:ext cx="2788473" cy="745205"/>
      </dsp:txXfrm>
    </dsp:sp>
    <dsp:sp modelId="{9A87120F-37A3-4DEF-A31B-6B7B2DB022CB}">
      <dsp:nvSpPr>
        <dsp:cNvPr id="0" name=""/>
        <dsp:cNvSpPr/>
      </dsp:nvSpPr>
      <dsp:spPr>
        <a:xfrm rot="5400000">
          <a:off x="4827531" y="778655"/>
          <a:ext cx="715029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Puchar Świata w Titisee-Neustadt 1 miejsce</a:t>
          </a:r>
          <a:endParaRPr lang="pl-PL" sz="1600" kern="1200" dirty="0"/>
        </a:p>
      </dsp:txBody>
      <dsp:txXfrm rot="-5400000">
        <a:off x="2962977" y="2678115"/>
        <a:ext cx="4409233" cy="645219"/>
      </dsp:txXfrm>
    </dsp:sp>
    <dsp:sp modelId="{D5A92B8C-9ACE-4518-93E3-DCD77E8F89B0}">
      <dsp:nvSpPr>
        <dsp:cNvPr id="0" name=""/>
        <dsp:cNvSpPr/>
      </dsp:nvSpPr>
      <dsp:spPr>
        <a:xfrm>
          <a:off x="93874" y="2583187"/>
          <a:ext cx="2869101" cy="82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19.01.2020</a:t>
          </a:r>
          <a:endParaRPr lang="pl-PL" sz="3100" kern="1200" dirty="0"/>
        </a:p>
      </dsp:txBody>
      <dsp:txXfrm>
        <a:off x="134188" y="2623501"/>
        <a:ext cx="2788473" cy="745205"/>
      </dsp:txXfrm>
    </dsp:sp>
    <dsp:sp modelId="{EB92A902-AB40-42A8-80A2-9D4B54127EC1}">
      <dsp:nvSpPr>
        <dsp:cNvPr id="0" name=""/>
        <dsp:cNvSpPr/>
      </dsp:nvSpPr>
      <dsp:spPr>
        <a:xfrm rot="5400000">
          <a:off x="4744574" y="1717460"/>
          <a:ext cx="829636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Puchar Świata w Garmisch-Partenkirchen 1 miejsce</a:t>
          </a:r>
          <a:endParaRPr lang="pl-PL" sz="1600" kern="1200" dirty="0"/>
        </a:p>
      </dsp:txBody>
      <dsp:txXfrm rot="-5400000">
        <a:off x="2937324" y="3565210"/>
        <a:ext cx="4403639" cy="748638"/>
      </dsp:txXfrm>
    </dsp:sp>
    <dsp:sp modelId="{CB3299EE-A904-440D-9060-CD2CD07E82F8}">
      <dsp:nvSpPr>
        <dsp:cNvPr id="0" name=""/>
        <dsp:cNvSpPr/>
      </dsp:nvSpPr>
      <dsp:spPr>
        <a:xfrm>
          <a:off x="93874" y="3521993"/>
          <a:ext cx="2843448" cy="82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01.01.2021</a:t>
          </a:r>
          <a:endParaRPr lang="pl-PL" sz="3100" kern="1200" dirty="0"/>
        </a:p>
      </dsp:txBody>
      <dsp:txXfrm>
        <a:off x="134188" y="3562307"/>
        <a:ext cx="2762820" cy="7452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6D69D-F67E-4618-809A-12ACDCCBE3BE}">
      <dsp:nvSpPr>
        <dsp:cNvPr id="0" name=""/>
        <dsp:cNvSpPr/>
      </dsp:nvSpPr>
      <dsp:spPr>
        <a:xfrm rot="5400000">
          <a:off x="4645749" y="-1715442"/>
          <a:ext cx="944900" cy="44896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dirty="0" smtClean="0"/>
            <a:t> </a:t>
          </a:r>
          <a:r>
            <a:rPr lang="pl-PL" sz="1600" b="0" i="0" kern="1200" dirty="0" smtClean="0"/>
            <a:t>32 miejsce na skoczni normalnej</a:t>
          </a:r>
          <a:endParaRPr lang="pl-PL" sz="1600" b="0" kern="1200" dirty="0"/>
        </a:p>
      </dsp:txBody>
      <dsp:txXfrm rot="-5400000">
        <a:off x="2873351" y="103082"/>
        <a:ext cx="4443570" cy="852648"/>
      </dsp:txXfrm>
    </dsp:sp>
    <dsp:sp modelId="{DC4EA133-5EBA-46CC-A92B-7E0E49BE4A84}">
      <dsp:nvSpPr>
        <dsp:cNvPr id="0" name=""/>
        <dsp:cNvSpPr/>
      </dsp:nvSpPr>
      <dsp:spPr>
        <a:xfrm>
          <a:off x="93874" y="0"/>
          <a:ext cx="2779476" cy="1055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Soczi 2014</a:t>
          </a:r>
          <a:endParaRPr lang="pl-PL" sz="3100" kern="1200" dirty="0"/>
        </a:p>
      </dsp:txBody>
      <dsp:txXfrm>
        <a:off x="145402" y="51528"/>
        <a:ext cx="2676420" cy="952490"/>
      </dsp:txXfrm>
    </dsp:sp>
    <dsp:sp modelId="{8A21E2C8-C4AD-410B-9E68-F5FE5B393915}">
      <dsp:nvSpPr>
        <dsp:cNvPr id="0" name=""/>
        <dsp:cNvSpPr/>
      </dsp:nvSpPr>
      <dsp:spPr>
        <a:xfrm rot="5400000">
          <a:off x="4503271" y="-242391"/>
          <a:ext cx="1312241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35 miejsce na skoczni normalnej</a:t>
          </a:r>
          <a:endParaRPr lang="pl-PL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10 miejsce na skoczni dużej</a:t>
          </a:r>
          <a:endParaRPr lang="pl-PL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brązowy medal drużynowo</a:t>
          </a:r>
          <a:endParaRPr lang="pl-PL" sz="1600" b="1" kern="1200" dirty="0">
            <a:solidFill>
              <a:srgbClr val="FFFF00"/>
            </a:solidFill>
          </a:endParaRPr>
        </a:p>
      </dsp:txBody>
      <dsp:txXfrm rot="-5400000">
        <a:off x="2937323" y="1387615"/>
        <a:ext cx="4380080" cy="1184125"/>
      </dsp:txXfrm>
    </dsp:sp>
    <dsp:sp modelId="{16786D08-5D6B-4498-A2A8-EAF0178CEDC4}">
      <dsp:nvSpPr>
        <dsp:cNvPr id="0" name=""/>
        <dsp:cNvSpPr/>
      </dsp:nvSpPr>
      <dsp:spPr>
        <a:xfrm>
          <a:off x="93874" y="1244588"/>
          <a:ext cx="2843448" cy="145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Pjongczang 2018</a:t>
          </a:r>
          <a:endParaRPr lang="pl-PL" sz="3100" b="0" kern="1200" dirty="0"/>
        </a:p>
      </dsp:txBody>
      <dsp:txXfrm>
        <a:off x="164848" y="1315562"/>
        <a:ext cx="2701500" cy="1311961"/>
      </dsp:txXfrm>
    </dsp:sp>
    <dsp:sp modelId="{2A362AA7-DCCA-4D9C-B20C-7F48619BC3F0}">
      <dsp:nvSpPr>
        <dsp:cNvPr id="0" name=""/>
        <dsp:cNvSpPr/>
      </dsp:nvSpPr>
      <dsp:spPr>
        <a:xfrm rot="5400000">
          <a:off x="4542315" y="1407061"/>
          <a:ext cx="1285459" cy="44441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/>
            <a:t>brązowy medal indywidualnie na skoczni normalnej</a:t>
          </a:r>
          <a:endParaRPr lang="pl-PL" sz="1600" kern="1200" dirty="0"/>
        </a:p>
      </dsp:txBody>
      <dsp:txXfrm rot="-5400000">
        <a:off x="2962976" y="3049152"/>
        <a:ext cx="4381387" cy="1159957"/>
      </dsp:txXfrm>
    </dsp:sp>
    <dsp:sp modelId="{0449179C-DC5B-497B-BF73-BBB71874E462}">
      <dsp:nvSpPr>
        <dsp:cNvPr id="0" name=""/>
        <dsp:cNvSpPr/>
      </dsp:nvSpPr>
      <dsp:spPr>
        <a:xfrm>
          <a:off x="93874" y="2894041"/>
          <a:ext cx="2869101" cy="145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0" i="0" kern="1200" dirty="0" smtClean="0"/>
            <a:t>Pekin 2022</a:t>
          </a:r>
          <a:endParaRPr lang="pl-PL" sz="3100" b="1" kern="1200" dirty="0">
            <a:solidFill>
              <a:srgbClr val="FFFF00"/>
            </a:solidFill>
          </a:endParaRPr>
        </a:p>
      </dsp:txBody>
      <dsp:txXfrm>
        <a:off x="164848" y="2965015"/>
        <a:ext cx="2727153" cy="1311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F54BD7-6D30-49B4-91AA-BEF2076BF098}" type="datetimeFigureOut">
              <a:rPr lang="pl-PL" smtClean="0"/>
              <a:pPr/>
              <a:t>11.02.2022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39EBF2-1D7E-41FA-B1C6-30A0FEE4457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36"/>
          </a:xfrm>
          <a:prstGeom prst="snip2Diag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400" b="1" dirty="0" smtClean="0"/>
              <a:t/>
            </a:r>
            <a:br>
              <a:rPr lang="pl-PL" sz="4400" b="1" dirty="0" smtClean="0"/>
            </a:b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5143536" cy="75247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DAWID KUBACKI</a:t>
            </a:r>
            <a:endParaRPr lang="pl-PL" sz="4000" dirty="0"/>
          </a:p>
        </p:txBody>
      </p:sp>
      <p:pic>
        <p:nvPicPr>
          <p:cNvPr id="4" name="Obraz 3" descr="1374271_print-trimm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4429124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5214942" y="6417231"/>
            <a:ext cx="3429024" cy="440769"/>
          </a:xfrm>
          <a:prstGeom prst="snip2Diag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Wykonał: Igor Wróbel VII B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2910" y="285728"/>
            <a:ext cx="7929618" cy="771346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rlito" pitchFamily="34" charset="0"/>
                <a:cs typeface="Carlito" pitchFamily="34" charset="0"/>
              </a:rPr>
              <a:t>Droga do olimpijskiego sukcesu</a:t>
            </a:r>
            <a:endParaRPr lang="pl-PL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rlito" pitchFamily="34" charset="0"/>
              <a:cs typeface="Carlito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86248" y="1785926"/>
            <a:ext cx="46434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i="1" dirty="0">
                <a:latin typeface="Arabic Typesetting" pitchFamily="66" charset="-78"/>
                <a:cs typeface="Arabic Typesetting" pitchFamily="66" charset="-78"/>
              </a:rPr>
              <a:t>„Robiłem to, co kochałem, więc nie potrzebowałem większej motywacji. Praktycznie od zawsze wiedziałem, że chce </a:t>
            </a:r>
            <a:r>
              <a:rPr lang="pl-PL" sz="2000" i="1" dirty="0" smtClean="0">
                <a:latin typeface="Arabic Typesetting" pitchFamily="66" charset="-78"/>
                <a:cs typeface="Arabic Typesetting" pitchFamily="66" charset="-78"/>
              </a:rPr>
              <a:t>z </a:t>
            </a:r>
            <a:r>
              <a:rPr lang="pl-PL" sz="2000" i="1" dirty="0">
                <a:latin typeface="Arabic Typesetting" pitchFamily="66" charset="-78"/>
                <a:cs typeface="Arabic Typesetting" pitchFamily="66" charset="-78"/>
              </a:rPr>
              <a:t>tym sportem wiązać swoją drogę życiową.„</a:t>
            </a:r>
            <a:r>
              <a:rPr lang="pl-PL" sz="2000" i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000" i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26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2600" dirty="0" smtClean="0">
                <a:latin typeface="Arabic Typesetting" pitchFamily="66" charset="-78"/>
                <a:cs typeface="Arabic Typesetting" pitchFamily="66" charset="-78"/>
              </a:rPr>
            </a:br>
            <a:endParaRPr lang="pl-PL" sz="2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wedg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REKORDY SKOCZNI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428728" y="1357298"/>
          <a:ext cx="75009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ZWYCIĘSTWA W PUCHARZE ŚWIATA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428728" y="1643050"/>
          <a:ext cx="75009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NA IGRZYSKACH OLIMPIJSKICH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428728" y="1643050"/>
          <a:ext cx="750099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214818"/>
            <a:ext cx="3598016" cy="2643182"/>
          </a:xfrm>
          <a:prstGeom prst="rect">
            <a:avLst/>
          </a:prstGeom>
        </p:spPr>
      </p:pic>
      <p:pic>
        <p:nvPicPr>
          <p:cNvPr id="9" name="Obraz 8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1142984"/>
            <a:ext cx="3500430" cy="2857520"/>
          </a:xfrm>
          <a:prstGeom prst="rect">
            <a:avLst/>
          </a:prstGeom>
        </p:spPr>
      </p:pic>
      <p:pic>
        <p:nvPicPr>
          <p:cNvPr id="8" name="Obraz 7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2984"/>
            <a:ext cx="3286116" cy="3071834"/>
          </a:xfrm>
          <a:prstGeom prst="rect">
            <a:avLst/>
          </a:prstGeom>
        </p:spPr>
      </p:pic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0936" t="9431"/>
          <a:stretch>
            <a:fillRect/>
          </a:stretch>
        </p:blipFill>
        <p:spPr>
          <a:xfrm rot="567968">
            <a:off x="119514" y="4349951"/>
            <a:ext cx="1537429" cy="1580662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GALERIA 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pic>
        <p:nvPicPr>
          <p:cNvPr id="6" name="Obraz 5" descr="2.jpg"/>
          <p:cNvPicPr>
            <a:picLocks noChangeAspect="1"/>
          </p:cNvPicPr>
          <p:nvPr/>
        </p:nvPicPr>
        <p:blipFill>
          <a:blip r:embed="rId7" cstate="print"/>
          <a:srcRect l="5567" r="7980"/>
          <a:stretch>
            <a:fillRect/>
          </a:stretch>
        </p:blipFill>
        <p:spPr>
          <a:xfrm>
            <a:off x="3143240" y="2428868"/>
            <a:ext cx="300039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4102" y="4000504"/>
            <a:ext cx="3859897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 descr="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1142985"/>
            <a:ext cx="2500330" cy="1357322"/>
          </a:xfrm>
          <a:prstGeom prst="rect">
            <a:avLst/>
          </a:prstGeom>
        </p:spPr>
      </p:pic>
    </p:spTree>
  </p:cSld>
  <p:clrMapOvr>
    <a:masterClrMapping/>
  </p:clrMapOvr>
  <p:transition spd="med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>DAWID KUBACKI – SYLWETKA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POLSKI SKOCZEK NARCIARSKI, REPREZENTANT POLSKI</a:t>
            </a:r>
            <a:endParaRPr lang="pl-PL" sz="2700" dirty="0">
              <a:solidFill>
                <a:srgbClr val="FFFF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14282" y="1500174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 dir="l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Z-mama.jpg"/>
          <p:cNvPicPr>
            <a:picLocks noChangeAspect="1"/>
          </p:cNvPicPr>
          <p:nvPr/>
        </p:nvPicPr>
        <p:blipFill>
          <a:blip r:embed="rId3" cstate="print"/>
          <a:srcRect l="26746" t="4118" r="15749"/>
          <a:stretch>
            <a:fillRect/>
          </a:stretch>
        </p:blipFill>
        <p:spPr>
          <a:xfrm>
            <a:off x="3786182" y="4357694"/>
            <a:ext cx="2188668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WCZESNE LATA, TRENINGI I EDUKACJA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5" name="Prostokąt 4"/>
          <p:cNvSpPr/>
          <p:nvPr/>
        </p:nvSpPr>
        <p:spPr>
          <a:xfrm>
            <a:off x="214282" y="1285860"/>
            <a:ext cx="864399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 smtClean="0"/>
              <a:t>	</a:t>
            </a:r>
            <a:r>
              <a:rPr lang="pl-PL" sz="1500" dirty="0" smtClean="0"/>
              <a:t>Swoje pierwsze skoki oddawał w wieku pięciu lat. Chodził do szkoły podstawowej i gimnazjum w Nowym Targu. Dawid był dobrym uczniem, a regularne treningi oraz wyjazdy na zgrupowania i zawody nie miały negatywnego wpływu na jego szkolną edukację. </a:t>
            </a:r>
          </a:p>
          <a:p>
            <a:pPr algn="just">
              <a:lnSpc>
                <a:spcPct val="150000"/>
              </a:lnSpc>
            </a:pPr>
            <a:r>
              <a:rPr lang="pl-PL" sz="1500" dirty="0" smtClean="0"/>
              <a:t>	Dawid Kubacki z wyróżnieniem ukończył Szkołę Podstawową nr 6 im. Józefa Rajskiego oraz Gimnazjum nr 1 im. Tadeusza Kościuszki w Nowym Targu. Następnie kształcił się w I Liceum Ogólnokształcącym im. Oswalda Belzera w Zakopanem. Rozpoczął treningi w LKS Ząb pod okiem trenera Zbigniewa Klimowskiego, który po latach mówił </a:t>
            </a:r>
            <a:br>
              <a:rPr lang="pl-PL" sz="1500" dirty="0" smtClean="0"/>
            </a:br>
            <a:r>
              <a:rPr lang="pl-PL" sz="1500" dirty="0" smtClean="0"/>
              <a:t>o nim: „Dawid to typ pracusia.” </a:t>
            </a:r>
            <a:endParaRPr lang="pl-PL" sz="1500" dirty="0"/>
          </a:p>
        </p:txBody>
      </p:sp>
      <p:sp>
        <p:nvSpPr>
          <p:cNvPr id="6" name="Prostokąt z rogami ściętymi po przekątnej 5"/>
          <p:cNvSpPr/>
          <p:nvPr/>
        </p:nvSpPr>
        <p:spPr>
          <a:xfrm>
            <a:off x="6215074" y="4929198"/>
            <a:ext cx="2500330" cy="936635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500" dirty="0" smtClean="0"/>
              <a:t>Dawid z mamą </a:t>
            </a:r>
          </a:p>
          <a:p>
            <a:pPr algn="ctr">
              <a:lnSpc>
                <a:spcPct val="150000"/>
              </a:lnSpc>
            </a:pPr>
            <a:r>
              <a:rPr lang="pl-PL" sz="1500" dirty="0" smtClean="0"/>
              <a:t>w wieku 12 lat</a:t>
            </a:r>
            <a:endParaRPr lang="pl-PL" sz="1500" dirty="0"/>
          </a:p>
        </p:txBody>
      </p:sp>
    </p:spTree>
  </p:cSld>
  <p:clrMapOvr>
    <a:masterClrMapping/>
  </p:clrMapOvr>
  <p:transition spd="med">
    <p:push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POCZĄTKI KARIERY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28728" y="1428736"/>
          <a:ext cx="750099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r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PIERWSZE POWAŻNE OSIĄGNIECIA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28728" y="1500174"/>
          <a:ext cx="750099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rd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POWRÓT MISTRZA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28728" y="1500174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PASMO SUKCESÓW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28728" y="1500174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 dir="r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PASMO SUKCESÓW CIĄD DALSZY…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28728" y="1500174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over dir="u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Kubacki_Dawid_7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936"/>
          <a:stretch>
            <a:fillRect/>
          </a:stretch>
        </p:blipFill>
        <p:spPr>
          <a:xfrm rot="567968">
            <a:off x="133048" y="4186486"/>
            <a:ext cx="1537429" cy="1745248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  <a:prstGeom prst="snip2Diag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bliqueTopLef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DAWID KUBACKI </a:t>
            </a:r>
            <a:br>
              <a:rPr lang="pl-PL" dirty="0" smtClean="0"/>
            </a:br>
            <a:r>
              <a:rPr lang="pl-PL" sz="2700" dirty="0" smtClean="0">
                <a:solidFill>
                  <a:srgbClr val="FFFF00"/>
                </a:solidFill>
              </a:rPr>
              <a:t>PIERWSZE I NAJWAŻNIEJSZE OSIĄGNIECIA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214414" y="1571612"/>
            <a:ext cx="7929586" cy="388191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00B0F0"/>
                </a:solidFill>
              </a:rPr>
              <a:t> </a:t>
            </a:r>
            <a:r>
              <a:rPr lang="pl-PL" sz="1400" b="1" dirty="0" smtClean="0">
                <a:solidFill>
                  <a:srgbClr val="00B0F0"/>
                </a:solidFill>
              </a:rPr>
              <a:t>16.01.2009, Zakopane </a:t>
            </a:r>
            <a:r>
              <a:rPr lang="pl-PL" sz="1400" dirty="0" smtClean="0"/>
              <a:t>- debiut w Pucharze Świata (49 miejsce)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28.08.2010, Hakuba </a:t>
            </a:r>
            <a:r>
              <a:rPr lang="pl-PL" sz="1400" dirty="0" smtClean="0"/>
              <a:t>- pierwszy raz na podium w indywidualnych zawodach LGP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01.12.2012, Ruka </a:t>
            </a:r>
            <a:r>
              <a:rPr lang="pl-PL" sz="1400" dirty="0" smtClean="0"/>
              <a:t>- pierwsze punkty w Pucharze Świata (22 miejsce)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02.03.2013, Val di Fiemme </a:t>
            </a:r>
            <a:r>
              <a:rPr lang="pl-PL" sz="1400" dirty="0" smtClean="0"/>
              <a:t>- pierwszy medal mistrzostw świata (brąz z drużyną)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09.02.2014, Soczi </a:t>
            </a:r>
            <a:r>
              <a:rPr lang="pl-PL" sz="1400" dirty="0" smtClean="0"/>
              <a:t>- pierwszy raz na igrzyskach olimpijskich (32 miejsce)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01.08.2015, Wisła </a:t>
            </a:r>
            <a:r>
              <a:rPr lang="pl-PL" sz="1400" dirty="0" smtClean="0"/>
              <a:t>- pierwsze zwycięstwo w indywidualnych zawodach LGP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30.12.2017, Oberstdorf </a:t>
            </a:r>
            <a:r>
              <a:rPr lang="pl-PL" sz="1400" dirty="0" smtClean="0"/>
              <a:t>- pierwszy raz na podium Pucharu Świata (3 miejsce)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13.01.2019, Predazzo </a:t>
            </a:r>
            <a:r>
              <a:rPr lang="pl-PL" sz="1400" dirty="0" smtClean="0"/>
              <a:t>- pierwsze indywidualne zwycięstwo w Pucharze Świata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01.03.2019, Seefeld </a:t>
            </a:r>
            <a:r>
              <a:rPr lang="pl-PL" sz="1400" dirty="0" smtClean="0"/>
              <a:t>- pierwszy indywidualny medal mistrzostw świata (1 miejsce)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06.01.2020, Bischofshofen </a:t>
            </a:r>
            <a:r>
              <a:rPr lang="pl-PL" sz="1400" dirty="0" smtClean="0"/>
              <a:t>- pierwszy triumf w Turnieju Czterech Skoczni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00B0F0"/>
                </a:solidFill>
              </a:rPr>
              <a:t> 06.02.2022, Zhangjiakou </a:t>
            </a:r>
            <a:r>
              <a:rPr lang="pl-PL" sz="1400" dirty="0" smtClean="0"/>
              <a:t>- pierwszy indywidualny medal olimpijski</a:t>
            </a:r>
            <a:br>
              <a:rPr lang="pl-PL" sz="1400" dirty="0" smtClean="0"/>
            </a:br>
            <a:endParaRPr lang="pl-PL" sz="1400" dirty="0"/>
          </a:p>
        </p:txBody>
      </p:sp>
    </p:spTree>
  </p:cSld>
  <p:clrMapOvr>
    <a:masterClrMapping/>
  </p:clrMapOvr>
  <p:transition spd="med"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D0607A84D2F438568182F0E8CEB9F" ma:contentTypeVersion="3" ma:contentTypeDescription="Create a new document." ma:contentTypeScope="" ma:versionID="ceede2f96dafe59c5fbe0baeeb0c64e1">
  <xsd:schema xmlns:xsd="http://www.w3.org/2001/XMLSchema" xmlns:xs="http://www.w3.org/2001/XMLSchema" xmlns:p="http://schemas.microsoft.com/office/2006/metadata/properties" xmlns:ns2="4136348b-07c9-40ec-824c-a06153df2c7b" targetNamespace="http://schemas.microsoft.com/office/2006/metadata/properties" ma:root="true" ma:fieldsID="0bf8e4d7154ef37412d8be34f2cbc704" ns2:_="">
    <xsd:import namespace="4136348b-07c9-40ec-824c-a06153df2c7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6348b-07c9-40ec-824c-a06153df2c7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136348b-07c9-40ec-824c-a06153df2c7b" xsi:nil="true"/>
  </documentManagement>
</p:properties>
</file>

<file path=customXml/itemProps1.xml><?xml version="1.0" encoding="utf-8"?>
<ds:datastoreItem xmlns:ds="http://schemas.openxmlformats.org/officeDocument/2006/customXml" ds:itemID="{20047C29-40DC-45D2-8740-93FDFED2BB78}"/>
</file>

<file path=customXml/itemProps2.xml><?xml version="1.0" encoding="utf-8"?>
<ds:datastoreItem xmlns:ds="http://schemas.openxmlformats.org/officeDocument/2006/customXml" ds:itemID="{EEB18FF0-A459-450F-9BA4-701BD23874C1}"/>
</file>

<file path=customXml/itemProps3.xml><?xml version="1.0" encoding="utf-8"?>
<ds:datastoreItem xmlns:ds="http://schemas.openxmlformats.org/officeDocument/2006/customXml" ds:itemID="{6A03D030-7E18-48AB-B065-D7AF8952A6DE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1029</TotalTime>
  <Words>492</Words>
  <Application>Microsoft Office PowerPoint</Application>
  <PresentationFormat>Pokaz na ekranie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Arabic Typesetting</vt:lpstr>
      <vt:lpstr>Carlito</vt:lpstr>
      <vt:lpstr>Lucida Sans Unicode</vt:lpstr>
      <vt:lpstr>Verdana</vt:lpstr>
      <vt:lpstr>Wingdings</vt:lpstr>
      <vt:lpstr>Wingdings 2</vt:lpstr>
      <vt:lpstr>Wingdings 3</vt:lpstr>
      <vt:lpstr>Hol</vt:lpstr>
      <vt:lpstr>          </vt:lpstr>
      <vt:lpstr>DAWID KUBACKI – SYLWETKA POLSKI SKOCZEK NARCIARSKI, REPREZENTANT POLSKI</vt:lpstr>
      <vt:lpstr> DAWID KUBACKI  WCZESNE LATA, TRENINGI I EDUKACJA </vt:lpstr>
      <vt:lpstr> DAWID KUBACKI  POCZĄTKI KARIERY </vt:lpstr>
      <vt:lpstr> DAWID KUBACKI  PIERWSZE POWAŻNE OSIĄGNIECIA </vt:lpstr>
      <vt:lpstr> DAWID KUBACKI  POWRÓT MISTRZA </vt:lpstr>
      <vt:lpstr> DAWID KUBACKI  PASMO SUKCESÓW </vt:lpstr>
      <vt:lpstr> DAWID KUBACKI  PASMO SUKCESÓW CIĄD DALSZY… </vt:lpstr>
      <vt:lpstr> DAWID KUBACKI  PIERWSZE I NAJWAŻNIEJSZE OSIĄGNIECIA </vt:lpstr>
      <vt:lpstr> DAWID KUBACKI  REKORDY SKOCZNI </vt:lpstr>
      <vt:lpstr> DAWID KUBACKI  ZWYCIĘSTWA W PUCHARZE ŚWIATA </vt:lpstr>
      <vt:lpstr> DAWID KUBACKI  NA IGRZYSKACH OLIMPIJSKICH </vt:lpstr>
      <vt:lpstr> DAWID KUBACKI  GALERIA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Igor</dc:creator>
  <cp:lastModifiedBy>User</cp:lastModifiedBy>
  <cp:revision>99</cp:revision>
  <dcterms:created xsi:type="dcterms:W3CDTF">2022-02-09T20:56:08Z</dcterms:created>
  <dcterms:modified xsi:type="dcterms:W3CDTF">2022-02-11T16:47:57Z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0x010100B3ED0607A84D2F438568182F0E8CEB9F</vt:lpwstr>
  </property>
</Properties>
</file>